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8"/>
  </p:notesMasterIdLst>
  <p:sldIdLst>
    <p:sldId id="257" r:id="rId2"/>
    <p:sldId id="258" r:id="rId3"/>
    <p:sldId id="274" r:id="rId4"/>
    <p:sldId id="259" r:id="rId5"/>
    <p:sldId id="265" r:id="rId6"/>
    <p:sldId id="266" r:id="rId7"/>
    <p:sldId id="267" r:id="rId8"/>
    <p:sldId id="268" r:id="rId9"/>
    <p:sldId id="269" r:id="rId10"/>
    <p:sldId id="270" r:id="rId11"/>
    <p:sldId id="271" r:id="rId12"/>
    <p:sldId id="272" r:id="rId13"/>
    <p:sldId id="273" r:id="rId14"/>
    <p:sldId id="329" r:id="rId15"/>
    <p:sldId id="330" r:id="rId16"/>
    <p:sldId id="331" r:id="rId17"/>
    <p:sldId id="332" r:id="rId18"/>
    <p:sldId id="333" r:id="rId19"/>
    <p:sldId id="334" r:id="rId20"/>
    <p:sldId id="335" r:id="rId21"/>
    <p:sldId id="367" r:id="rId22"/>
    <p:sldId id="368" r:id="rId23"/>
    <p:sldId id="369" r:id="rId24"/>
    <p:sldId id="370" r:id="rId25"/>
    <p:sldId id="371" r:id="rId26"/>
    <p:sldId id="260" r:id="rId27"/>
    <p:sldId id="275" r:id="rId28"/>
    <p:sldId id="276" r:id="rId29"/>
    <p:sldId id="277" r:id="rId30"/>
    <p:sldId id="278" r:id="rId31"/>
    <p:sldId id="279" r:id="rId32"/>
    <p:sldId id="280" r:id="rId33"/>
    <p:sldId id="281" r:id="rId34"/>
    <p:sldId id="282" r:id="rId35"/>
    <p:sldId id="283" r:id="rId36"/>
    <p:sldId id="372" r:id="rId37"/>
    <p:sldId id="373" r:id="rId38"/>
    <p:sldId id="374" r:id="rId39"/>
    <p:sldId id="375" r:id="rId40"/>
    <p:sldId id="376" r:id="rId41"/>
    <p:sldId id="377" r:id="rId42"/>
    <p:sldId id="261" r:id="rId43"/>
    <p:sldId id="289" r:id="rId44"/>
    <p:sldId id="290" r:id="rId45"/>
    <p:sldId id="291" r:id="rId46"/>
    <p:sldId id="292" r:id="rId47"/>
    <p:sldId id="293" r:id="rId48"/>
    <p:sldId id="294" r:id="rId49"/>
    <p:sldId id="338" r:id="rId50"/>
    <p:sldId id="339" r:id="rId51"/>
    <p:sldId id="340" r:id="rId52"/>
    <p:sldId id="341" r:id="rId53"/>
    <p:sldId id="342" r:id="rId54"/>
    <p:sldId id="343" r:id="rId55"/>
    <p:sldId id="344" r:id="rId56"/>
    <p:sldId id="345" r:id="rId57"/>
    <p:sldId id="346" r:id="rId58"/>
    <p:sldId id="347" r:id="rId59"/>
    <p:sldId id="348" r:id="rId60"/>
    <p:sldId id="349" r:id="rId61"/>
    <p:sldId id="350" r:id="rId62"/>
    <p:sldId id="351" r:id="rId63"/>
    <p:sldId id="352" r:id="rId64"/>
    <p:sldId id="353" r:id="rId65"/>
    <p:sldId id="354" r:id="rId66"/>
    <p:sldId id="355" r:id="rId67"/>
    <p:sldId id="356" r:id="rId68"/>
    <p:sldId id="357" r:id="rId69"/>
    <p:sldId id="358" r:id="rId70"/>
    <p:sldId id="359" r:id="rId71"/>
    <p:sldId id="360" r:id="rId72"/>
    <p:sldId id="361" r:id="rId73"/>
    <p:sldId id="362" r:id="rId74"/>
    <p:sldId id="363" r:id="rId75"/>
    <p:sldId id="321" r:id="rId76"/>
    <p:sldId id="322" r:id="rId7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49" autoAdjust="0"/>
    <p:restoredTop sz="94660"/>
  </p:normalViewPr>
  <p:slideViewPr>
    <p:cSldViewPr>
      <p:cViewPr varScale="1">
        <p:scale>
          <a:sx n="83" d="100"/>
          <a:sy n="83" d="100"/>
        </p:scale>
        <p:origin x="21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06B80F-DD51-4FA9-8C2C-C26A5B07D352}" type="datetimeFigureOut">
              <a:rPr lang="en-US" smtClean="0"/>
              <a:t>3/19/2014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7BE0FE-738E-418C-B8C9-DB40464B74E7}" type="slidenum">
              <a:rPr lang="en-US" smtClean="0"/>
              <a:t>‹#›</a:t>
            </a:fld>
            <a:endParaRPr lang="en-US"/>
          </a:p>
        </p:txBody>
      </p:sp>
    </p:spTree>
    <p:extLst>
      <p:ext uri="{BB962C8B-B14F-4D97-AF65-F5344CB8AC3E}">
        <p14:creationId xmlns:p14="http://schemas.microsoft.com/office/powerpoint/2010/main" val="41197270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7BE0FE-738E-418C-B8C9-DB40464B74E7}" type="slidenum">
              <a:rPr lang="en-US" smtClean="0"/>
              <a:t>42</a:t>
            </a:fld>
            <a:endParaRPr lang="en-US"/>
          </a:p>
        </p:txBody>
      </p:sp>
    </p:spTree>
    <p:extLst>
      <p:ext uri="{BB962C8B-B14F-4D97-AF65-F5344CB8AC3E}">
        <p14:creationId xmlns:p14="http://schemas.microsoft.com/office/powerpoint/2010/main" val="24857779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C699CB88-5E1A-4FAC-892A-60949ACB1F6F}" type="datetimeFigureOut">
              <a:rPr lang="en-US" smtClean="0">
                <a:solidFill>
                  <a:prstClr val="black">
                    <a:lumMod val="65000"/>
                    <a:lumOff val="35000"/>
                  </a:prstClr>
                </a:solidFill>
              </a:rPr>
              <a:pPr/>
              <a:t>3/19/2014</a:t>
            </a:fld>
            <a:endParaRPr lang="en-US">
              <a:solidFill>
                <a:prstClr val="black">
                  <a:lumMod val="65000"/>
                  <a:lumOff val="35000"/>
                </a:prstClr>
              </a:solidFill>
            </a:endParaRPr>
          </a:p>
        </p:txBody>
      </p:sp>
      <p:sp>
        <p:nvSpPr>
          <p:cNvPr id="8" name="Slide Number Placeholder 7"/>
          <p:cNvSpPr>
            <a:spLocks noGrp="1"/>
          </p:cNvSpPr>
          <p:nvPr>
            <p:ph type="sldNum" sz="quarter" idx="11"/>
          </p:nvPr>
        </p:nvSpPr>
        <p:spPr/>
        <p:txBody>
          <a:bodyPr/>
          <a:lstStyle/>
          <a:p>
            <a:fld id="{91974DF9-AD47-4691-BA21-BBFCE3637A9A}"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9" name="Footer Placeholder 8"/>
          <p:cNvSpPr>
            <a:spLocks noGrp="1"/>
          </p:cNvSpPr>
          <p:nvPr>
            <p:ph type="ftr" sz="quarter" idx="12"/>
          </p:nvPr>
        </p:nvSpPr>
        <p:spPr/>
        <p:txBody>
          <a:bodyPr/>
          <a:lstStyle/>
          <a:p>
            <a:endParaRPr lang="en-US">
              <a:solidFill>
                <a:prstClr val="black">
                  <a:lumMod val="65000"/>
                  <a:lumOff val="35000"/>
                </a:prstClr>
              </a:solidFill>
            </a:endParaRPr>
          </a:p>
        </p:txBody>
      </p:sp>
    </p:spTree>
    <p:extLst>
      <p:ext uri="{BB962C8B-B14F-4D97-AF65-F5344CB8AC3E}">
        <p14:creationId xmlns:p14="http://schemas.microsoft.com/office/powerpoint/2010/main" val="3973715469"/>
      </p:ext>
    </p:extLst>
  </p:cSld>
  <p:clrMapOvr>
    <a:masterClrMapping/>
  </p:clrMapOvr>
  <mc:AlternateContent xmlns:mc="http://schemas.openxmlformats.org/markup-compatibility/2006" xmlns:p14="http://schemas.microsoft.com/office/powerpoint/2010/main">
    <mc:Choice Requires="p14">
      <p:transition spd="slow" p14:dur="2000">
        <p14:honeycomb/>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99CB88-5E1A-4FAC-892A-60949ACB1F6F}" type="datetimeFigureOut">
              <a:rPr lang="en-US" smtClean="0">
                <a:solidFill>
                  <a:prstClr val="black">
                    <a:lumMod val="65000"/>
                    <a:lumOff val="35000"/>
                  </a:prstClr>
                </a:solidFill>
              </a:rPr>
              <a:pPr/>
              <a:t>3/19/2014</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91974DF9-AD47-4691-BA21-BBFCE3637A9A}"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827866996"/>
      </p:ext>
    </p:extLst>
  </p:cSld>
  <p:clrMapOvr>
    <a:masterClrMapping/>
  </p:clrMapOvr>
  <mc:AlternateContent xmlns:mc="http://schemas.openxmlformats.org/markup-compatibility/2006" xmlns:p14="http://schemas.microsoft.com/office/powerpoint/2010/main">
    <mc:Choice Requires="p14">
      <p:transition spd="slow" p14:dur="2000">
        <p14:honeycomb/>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99CB88-5E1A-4FAC-892A-60949ACB1F6F}" type="datetimeFigureOut">
              <a:rPr lang="en-US" smtClean="0">
                <a:solidFill>
                  <a:prstClr val="black">
                    <a:lumMod val="65000"/>
                    <a:lumOff val="35000"/>
                  </a:prstClr>
                </a:solidFill>
              </a:rPr>
              <a:pPr/>
              <a:t>3/19/2014</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91974DF9-AD47-4691-BA21-BBFCE3637A9A}"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248704395"/>
      </p:ext>
    </p:extLst>
  </p:cSld>
  <p:clrMapOvr>
    <a:masterClrMapping/>
  </p:clrMapOvr>
  <mc:AlternateContent xmlns:mc="http://schemas.openxmlformats.org/markup-compatibility/2006" xmlns:p14="http://schemas.microsoft.com/office/powerpoint/2010/main">
    <mc:Choice Requires="p14">
      <p:transition spd="slow" p14:dur="2000">
        <p14:honeycomb/>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C699CB88-5E1A-4FAC-892A-60949ACB1F6F}" type="datetimeFigureOut">
              <a:rPr lang="en-US" smtClean="0">
                <a:solidFill>
                  <a:prstClr val="black">
                    <a:lumMod val="65000"/>
                    <a:lumOff val="35000"/>
                  </a:prstClr>
                </a:solidFill>
              </a:rPr>
              <a:pPr/>
              <a:t>3/19/2014</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91974DF9-AD47-4691-BA21-BBFCE3637A9A}"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2624708268"/>
      </p:ext>
    </p:extLst>
  </p:cSld>
  <p:clrMapOvr>
    <a:masterClrMapping/>
  </p:clrMapOvr>
  <mc:AlternateContent xmlns:mc="http://schemas.openxmlformats.org/markup-compatibility/2006" xmlns:p14="http://schemas.microsoft.com/office/powerpoint/2010/main">
    <mc:Choice Requires="p14">
      <p:transition spd="slow" p14:dur="2000">
        <p14:honeycomb/>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99CB88-5E1A-4FAC-892A-60949ACB1F6F}" type="datetimeFigureOut">
              <a:rPr lang="en-US" smtClean="0">
                <a:solidFill>
                  <a:prstClr val="black">
                    <a:lumMod val="65000"/>
                    <a:lumOff val="35000"/>
                  </a:prstClr>
                </a:solidFill>
              </a:rPr>
              <a:pPr/>
              <a:t>3/19/2014</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91974DF9-AD47-4691-BA21-BBFCE3637A9A}"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3544705534"/>
      </p:ext>
    </p:extLst>
  </p:cSld>
  <p:clrMapOvr>
    <a:masterClrMapping/>
  </p:clrMapOvr>
  <mc:AlternateContent xmlns:mc="http://schemas.openxmlformats.org/markup-compatibility/2006" xmlns:p14="http://schemas.microsoft.com/office/powerpoint/2010/main">
    <mc:Choice Requires="p14">
      <p:transition spd="slow" p14:dur="2000">
        <p14:honeycomb/>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C699CB88-5E1A-4FAC-892A-60949ACB1F6F}" type="datetimeFigureOut">
              <a:rPr lang="en-US" smtClean="0">
                <a:solidFill>
                  <a:prstClr val="black">
                    <a:lumMod val="65000"/>
                    <a:lumOff val="35000"/>
                  </a:prstClr>
                </a:solidFill>
              </a:rPr>
              <a:pPr/>
              <a:t>3/19/2014</a:t>
            </a:fld>
            <a:endParaRPr 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91974DF9-AD47-4691-BA21-BBFCE3637A9A}"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11929834"/>
      </p:ext>
    </p:extLst>
  </p:cSld>
  <p:clrMapOvr>
    <a:masterClrMapping/>
  </p:clrMapOvr>
  <mc:AlternateContent xmlns:mc="http://schemas.openxmlformats.org/markup-compatibility/2006" xmlns:p14="http://schemas.microsoft.com/office/powerpoint/2010/main">
    <mc:Choice Requires="p14">
      <p:transition spd="slow" p14:dur="2000">
        <p14:honeycomb/>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C699CB88-5E1A-4FAC-892A-60949ACB1F6F}" type="datetimeFigureOut">
              <a:rPr lang="en-US" smtClean="0">
                <a:solidFill>
                  <a:prstClr val="black">
                    <a:lumMod val="65000"/>
                    <a:lumOff val="35000"/>
                  </a:prstClr>
                </a:solidFill>
              </a:rPr>
              <a:pPr/>
              <a:t>3/19/2014</a:t>
            </a:fld>
            <a:endParaRPr lang="en-US">
              <a:solidFill>
                <a:prstClr val="black">
                  <a:lumMod val="65000"/>
                  <a:lumOff val="35000"/>
                </a:prstClr>
              </a:solidFill>
            </a:endParaRPr>
          </a:p>
        </p:txBody>
      </p:sp>
      <p:sp>
        <p:nvSpPr>
          <p:cNvPr id="8" name="Footer Placeholder 7"/>
          <p:cNvSpPr>
            <a:spLocks noGrp="1"/>
          </p:cNvSpPr>
          <p:nvPr>
            <p:ph type="ftr" sz="quarter" idx="11"/>
          </p:nvPr>
        </p:nvSpPr>
        <p:spPr/>
        <p:txBody>
          <a:bodyPr/>
          <a:lstStyle/>
          <a:p>
            <a:endParaRPr lang="en-US">
              <a:solidFill>
                <a:prstClr val="black">
                  <a:lumMod val="65000"/>
                  <a:lumOff val="35000"/>
                </a:prstClr>
              </a:solidFill>
            </a:endParaRPr>
          </a:p>
        </p:txBody>
      </p:sp>
      <p:sp>
        <p:nvSpPr>
          <p:cNvPr id="9" name="Slide Number Placeholder 8"/>
          <p:cNvSpPr>
            <a:spLocks noGrp="1"/>
          </p:cNvSpPr>
          <p:nvPr>
            <p:ph type="sldNum" sz="quarter" idx="12"/>
          </p:nvPr>
        </p:nvSpPr>
        <p:spPr/>
        <p:txBody>
          <a:bodyPr/>
          <a:lstStyle/>
          <a:p>
            <a:fld id="{91974DF9-AD47-4691-BA21-BBFCE3637A9A}"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679041406"/>
      </p:ext>
    </p:extLst>
  </p:cSld>
  <p:clrMapOvr>
    <a:masterClrMapping/>
  </p:clrMapOvr>
  <mc:AlternateContent xmlns:mc="http://schemas.openxmlformats.org/markup-compatibility/2006" xmlns:p14="http://schemas.microsoft.com/office/powerpoint/2010/main">
    <mc:Choice Requires="p14">
      <p:transition spd="slow" p14:dur="2000">
        <p14:honeycomb/>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699CB88-5E1A-4FAC-892A-60949ACB1F6F}" type="datetimeFigureOut">
              <a:rPr lang="en-US" smtClean="0">
                <a:solidFill>
                  <a:prstClr val="black">
                    <a:lumMod val="65000"/>
                    <a:lumOff val="35000"/>
                  </a:prstClr>
                </a:solidFill>
              </a:rPr>
              <a:pPr/>
              <a:t>3/19/2014</a:t>
            </a:fld>
            <a:endParaRPr lang="en-US">
              <a:solidFill>
                <a:prstClr val="black">
                  <a:lumMod val="65000"/>
                  <a:lumOff val="35000"/>
                </a:prstClr>
              </a:solidFill>
            </a:endParaRPr>
          </a:p>
        </p:txBody>
      </p:sp>
      <p:sp>
        <p:nvSpPr>
          <p:cNvPr id="4" name="Footer Placeholder 3"/>
          <p:cNvSpPr>
            <a:spLocks noGrp="1"/>
          </p:cNvSpPr>
          <p:nvPr>
            <p:ph type="ftr" sz="quarter" idx="11"/>
          </p:nvPr>
        </p:nvSpPr>
        <p:spPr/>
        <p:txBody>
          <a:bodyPr/>
          <a:lstStyle/>
          <a:p>
            <a:endParaRPr lang="en-US">
              <a:solidFill>
                <a:prstClr val="black">
                  <a:lumMod val="65000"/>
                  <a:lumOff val="35000"/>
                </a:prstClr>
              </a:solidFill>
            </a:endParaRPr>
          </a:p>
        </p:txBody>
      </p:sp>
      <p:sp>
        <p:nvSpPr>
          <p:cNvPr id="5" name="Slide Number Placeholder 4"/>
          <p:cNvSpPr>
            <a:spLocks noGrp="1"/>
          </p:cNvSpPr>
          <p:nvPr>
            <p:ph type="sldNum" sz="quarter" idx="12"/>
          </p:nvPr>
        </p:nvSpPr>
        <p:spPr/>
        <p:txBody>
          <a:bodyPr/>
          <a:lstStyle/>
          <a:p>
            <a:fld id="{91974DF9-AD47-4691-BA21-BBFCE3637A9A}"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661770897"/>
      </p:ext>
    </p:extLst>
  </p:cSld>
  <p:clrMapOvr>
    <a:masterClrMapping/>
  </p:clrMapOvr>
  <mc:AlternateContent xmlns:mc="http://schemas.openxmlformats.org/markup-compatibility/2006" xmlns:p14="http://schemas.microsoft.com/office/powerpoint/2010/main">
    <mc:Choice Requires="p14">
      <p:transition spd="slow" p14:dur="2000">
        <p14:honeycomb/>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99CB88-5E1A-4FAC-892A-60949ACB1F6F}" type="datetimeFigureOut">
              <a:rPr lang="en-US" smtClean="0">
                <a:solidFill>
                  <a:prstClr val="black">
                    <a:lumMod val="65000"/>
                    <a:lumOff val="35000"/>
                  </a:prstClr>
                </a:solidFill>
              </a:rPr>
              <a:pPr/>
              <a:t>3/19/2014</a:t>
            </a:fld>
            <a:endParaRPr lang="en-US">
              <a:solidFill>
                <a:prstClr val="black">
                  <a:lumMod val="65000"/>
                  <a:lumOff val="35000"/>
                </a:prstClr>
              </a:solidFill>
            </a:endParaRPr>
          </a:p>
        </p:txBody>
      </p:sp>
      <p:sp>
        <p:nvSpPr>
          <p:cNvPr id="3" name="Footer Placeholder 2"/>
          <p:cNvSpPr>
            <a:spLocks noGrp="1"/>
          </p:cNvSpPr>
          <p:nvPr>
            <p:ph type="ftr" sz="quarter" idx="11"/>
          </p:nvPr>
        </p:nvSpPr>
        <p:spPr/>
        <p:txBody>
          <a:bodyPr/>
          <a:lstStyle/>
          <a:p>
            <a:endParaRPr lang="en-US">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p>
            <a:fld id="{91974DF9-AD47-4691-BA21-BBFCE3637A9A}"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2720790930"/>
      </p:ext>
    </p:extLst>
  </p:cSld>
  <p:clrMapOvr>
    <a:masterClrMapping/>
  </p:clrMapOvr>
  <mc:AlternateContent xmlns:mc="http://schemas.openxmlformats.org/markup-compatibility/2006" xmlns:p14="http://schemas.microsoft.com/office/powerpoint/2010/main">
    <mc:Choice Requires="p14">
      <p:transition spd="slow" p14:dur="2000">
        <p14:honeycomb/>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99CB88-5E1A-4FAC-892A-60949ACB1F6F}" type="datetimeFigureOut">
              <a:rPr lang="en-US" smtClean="0">
                <a:solidFill>
                  <a:prstClr val="black">
                    <a:lumMod val="65000"/>
                    <a:lumOff val="35000"/>
                  </a:prstClr>
                </a:solidFill>
              </a:rPr>
              <a:pPr/>
              <a:t>3/19/2014</a:t>
            </a:fld>
            <a:endParaRPr 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91974DF9-AD47-4691-BA21-BBFCE3637A9A}"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3438487759"/>
      </p:ext>
    </p:extLst>
  </p:cSld>
  <p:clrMapOvr>
    <a:masterClrMapping/>
  </p:clrMapOvr>
  <mc:AlternateContent xmlns:mc="http://schemas.openxmlformats.org/markup-compatibility/2006" xmlns:p14="http://schemas.microsoft.com/office/powerpoint/2010/main">
    <mc:Choice Requires="p14">
      <p:transition spd="slow" p14:dur="2000">
        <p14:honeycomb/>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99CB88-5E1A-4FAC-892A-60949ACB1F6F}" type="datetimeFigureOut">
              <a:rPr lang="en-US" smtClean="0">
                <a:solidFill>
                  <a:prstClr val="black">
                    <a:lumMod val="65000"/>
                    <a:lumOff val="35000"/>
                  </a:prstClr>
                </a:solidFill>
              </a:rPr>
              <a:pPr/>
              <a:t>3/19/2014</a:t>
            </a:fld>
            <a:endParaRPr 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91974DF9-AD47-4691-BA21-BBFCE3637A9A}"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4082089445"/>
      </p:ext>
    </p:extLst>
  </p:cSld>
  <p:clrMapOvr>
    <a:masterClrMapping/>
  </p:clrMapOvr>
  <mc:AlternateContent xmlns:mc="http://schemas.openxmlformats.org/markup-compatibility/2006" xmlns:p14="http://schemas.microsoft.com/office/powerpoint/2010/main">
    <mc:Choice Requires="p14">
      <p:transition spd="slow" p14:dur="2000">
        <p14:honeycomb/>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C699CB88-5E1A-4FAC-892A-60949ACB1F6F}" type="datetimeFigureOut">
              <a:rPr lang="en-US" smtClean="0">
                <a:solidFill>
                  <a:prstClr val="black">
                    <a:lumMod val="65000"/>
                    <a:lumOff val="35000"/>
                  </a:prstClr>
                </a:solidFill>
              </a:rPr>
              <a:pPr/>
              <a:t>3/19/2014</a:t>
            </a:fld>
            <a:endParaRPr lang="en-US">
              <a:solidFill>
                <a:prstClr val="black">
                  <a:lumMod val="65000"/>
                  <a:lumOff val="35000"/>
                </a:prstClr>
              </a:solidFill>
            </a:endParaRPr>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solidFill>
                <a:prstClr val="black">
                  <a:lumMod val="65000"/>
                  <a:lumOff val="35000"/>
                </a:prstClr>
              </a:solidFill>
            </a:endParaRPr>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91974DF9-AD47-4691-BA21-BBFCE3637A9A}"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247192321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2000">
        <p14:honeycomb/>
      </p:transition>
    </mc:Choice>
    <mc:Fallback xmlns="">
      <p:transition spd="slow">
        <p:fade/>
      </p:transition>
    </mc:Fallback>
  </mc:AlternateConten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us.123rf.com/400wm/400/400/anyka/anyka1010/anyka101000044/8018347-shakespeare-s-macbeth-with-old-books-and-a-dagger.jpg"/>
          <p:cNvPicPr>
            <a:picLocks noChangeAspect="1" noChangeArrowheads="1"/>
          </p:cNvPicPr>
          <p:nvPr/>
        </p:nvPicPr>
        <p:blipFill>
          <a:blip r:embed="rId2">
            <a:duotone>
              <a:prstClr val="black"/>
              <a:srgbClr val="D9C3A5">
                <a:tint val="50000"/>
                <a:satMod val="180000"/>
              </a:srgbClr>
            </a:duotone>
            <a:extLst>
              <a:ext uri="{28A0092B-C50C-407E-A947-70E740481C1C}">
                <a14:useLocalDpi xmlns:a14="http://schemas.microsoft.com/office/drawing/2010/main" val="0"/>
              </a:ext>
            </a:extLst>
          </a:blip>
          <a:srcRect/>
          <a:stretch>
            <a:fillRect/>
          </a:stretch>
        </p:blipFill>
        <p:spPr bwMode="auto">
          <a:xfrm>
            <a:off x="0" y="-4495800"/>
            <a:ext cx="9144000" cy="1369887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19050" y="2590800"/>
            <a:ext cx="9144000" cy="4267200"/>
          </a:xfrm>
        </p:spPr>
        <p:txBody>
          <a:bodyPr/>
          <a:lstStyle/>
          <a:p>
            <a:r>
              <a:rPr lang="en-US" sz="13800" dirty="0" smtClean="0">
                <a:solidFill>
                  <a:srgbClr val="FF0000"/>
                </a:solidFill>
                <a:latin typeface="Blackadder ITC" pitchFamily="82" charset="0"/>
              </a:rPr>
              <a:t>The Tragedy </a:t>
            </a:r>
            <a:br>
              <a:rPr lang="en-US" sz="13800" dirty="0" smtClean="0">
                <a:solidFill>
                  <a:srgbClr val="FF0000"/>
                </a:solidFill>
                <a:latin typeface="Blackadder ITC" pitchFamily="82" charset="0"/>
              </a:rPr>
            </a:br>
            <a:r>
              <a:rPr lang="en-US" sz="13800" dirty="0" smtClean="0">
                <a:solidFill>
                  <a:srgbClr val="FF0000"/>
                </a:solidFill>
                <a:latin typeface="Blackadder ITC" pitchFamily="82" charset="0"/>
              </a:rPr>
              <a:t>of </a:t>
            </a:r>
            <a:br>
              <a:rPr lang="en-US" sz="13800" dirty="0" smtClean="0">
                <a:solidFill>
                  <a:srgbClr val="FF0000"/>
                </a:solidFill>
                <a:latin typeface="Blackadder ITC" pitchFamily="82" charset="0"/>
              </a:rPr>
            </a:br>
            <a:r>
              <a:rPr lang="en-US" sz="13800" dirty="0" smtClean="0">
                <a:solidFill>
                  <a:srgbClr val="FF0000"/>
                </a:solidFill>
                <a:latin typeface="Blackadder ITC" pitchFamily="82" charset="0"/>
              </a:rPr>
              <a:t>Macbeth</a:t>
            </a:r>
            <a:endParaRPr lang="en-US" sz="13800" dirty="0">
              <a:solidFill>
                <a:srgbClr val="FF0000"/>
              </a:solidFill>
              <a:latin typeface="Blackadder ITC" pitchFamily="82" charset="0"/>
            </a:endParaRPr>
          </a:p>
        </p:txBody>
      </p:sp>
    </p:spTree>
    <p:extLst>
      <p:ext uri="{BB962C8B-B14F-4D97-AF65-F5344CB8AC3E}">
        <p14:creationId xmlns:p14="http://schemas.microsoft.com/office/powerpoint/2010/main" val="1676370629"/>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4419600" cy="6858000"/>
          </a:xfrm>
        </p:spPr>
        <p:txBody>
          <a:bodyPr>
            <a:normAutofit lnSpcReduction="10000"/>
          </a:bodyPr>
          <a:lstStyle/>
          <a:p>
            <a:pPr marL="0" indent="0">
              <a:buNone/>
            </a:pPr>
            <a:r>
              <a:rPr lang="en-US" b="1" dirty="0">
                <a:solidFill>
                  <a:schemeClr val="tx1"/>
                </a:solidFill>
              </a:rPr>
              <a:t>FIRST WITCH</a:t>
            </a:r>
          </a:p>
          <a:p>
            <a:pPr marL="0" indent="0">
              <a:buNone/>
            </a:pPr>
            <a:r>
              <a:rPr lang="en-US" b="1" dirty="0">
                <a:solidFill>
                  <a:schemeClr val="tx1"/>
                </a:solidFill>
              </a:rPr>
              <a:t>Speak.</a:t>
            </a:r>
          </a:p>
          <a:p>
            <a:pPr marL="0" indent="0">
              <a:buNone/>
            </a:pPr>
            <a:endParaRPr lang="en-US" b="1" dirty="0">
              <a:solidFill>
                <a:schemeClr val="tx1"/>
              </a:solidFill>
            </a:endParaRPr>
          </a:p>
          <a:p>
            <a:pPr marL="0" indent="0">
              <a:buNone/>
            </a:pPr>
            <a:r>
              <a:rPr lang="en-US" b="1" dirty="0">
                <a:solidFill>
                  <a:schemeClr val="tx1"/>
                </a:solidFill>
              </a:rPr>
              <a:t>SECOND WITCH</a:t>
            </a:r>
          </a:p>
          <a:p>
            <a:pPr marL="0" indent="0">
              <a:buNone/>
            </a:pPr>
            <a:r>
              <a:rPr lang="en-US" b="1" dirty="0">
                <a:solidFill>
                  <a:schemeClr val="tx1"/>
                </a:solidFill>
              </a:rPr>
              <a:t>Demand.</a:t>
            </a:r>
          </a:p>
          <a:p>
            <a:pPr marL="0" indent="0">
              <a:buNone/>
            </a:pPr>
            <a:endParaRPr lang="en-US" b="1" dirty="0">
              <a:solidFill>
                <a:schemeClr val="tx1"/>
              </a:solidFill>
            </a:endParaRPr>
          </a:p>
          <a:p>
            <a:pPr marL="0" indent="0">
              <a:buNone/>
            </a:pPr>
            <a:r>
              <a:rPr lang="en-US" b="1" dirty="0">
                <a:solidFill>
                  <a:schemeClr val="tx1"/>
                </a:solidFill>
              </a:rPr>
              <a:t>THIRD WITCH</a:t>
            </a:r>
          </a:p>
          <a:p>
            <a:pPr marL="0" indent="0">
              <a:buNone/>
            </a:pPr>
            <a:r>
              <a:rPr lang="en-US" b="1" dirty="0">
                <a:solidFill>
                  <a:schemeClr val="tx1"/>
                </a:solidFill>
              </a:rPr>
              <a:t>We’ll answer</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FIRST WITCH</a:t>
            </a:r>
          </a:p>
          <a:p>
            <a:pPr marL="0" indent="0">
              <a:buNone/>
            </a:pPr>
            <a:r>
              <a:rPr lang="en-US" b="1" dirty="0">
                <a:solidFill>
                  <a:schemeClr val="tx1"/>
                </a:solidFill>
              </a:rPr>
              <a:t>Say, if </a:t>
            </a:r>
            <a:r>
              <a:rPr lang="en-US" b="1" dirty="0" err="1">
                <a:solidFill>
                  <a:schemeClr val="tx1"/>
                </a:solidFill>
              </a:rPr>
              <a:t>th</a:t>
            </a:r>
            <a:r>
              <a:rPr lang="en-US" b="1" dirty="0">
                <a:solidFill>
                  <a:schemeClr val="tx1"/>
                </a:solidFill>
              </a:rPr>
              <a:t>' </a:t>
            </a:r>
            <a:r>
              <a:rPr lang="en-US" b="1" dirty="0" err="1">
                <a:solidFill>
                  <a:schemeClr val="tx1"/>
                </a:solidFill>
              </a:rPr>
              <a:t>hadst</a:t>
            </a:r>
            <a:r>
              <a:rPr lang="en-US" b="1" dirty="0">
                <a:solidFill>
                  <a:schemeClr val="tx1"/>
                </a:solidFill>
              </a:rPr>
              <a:t> rather hear it from our mouths,</a:t>
            </a:r>
          </a:p>
          <a:p>
            <a:pPr marL="0" indent="0">
              <a:buNone/>
            </a:pPr>
            <a:r>
              <a:rPr lang="en-US" b="1" dirty="0">
                <a:solidFill>
                  <a:schemeClr val="tx1"/>
                </a:solidFill>
              </a:rPr>
              <a:t>Or from our masters</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MACBETH</a:t>
            </a:r>
          </a:p>
          <a:p>
            <a:pPr marL="0" indent="0">
              <a:buNone/>
            </a:pPr>
            <a:r>
              <a:rPr lang="en-US" b="1" dirty="0" smtClean="0">
                <a:solidFill>
                  <a:schemeClr val="tx1"/>
                </a:solidFill>
              </a:rPr>
              <a:t>Call </a:t>
            </a:r>
            <a:r>
              <a:rPr lang="en-US" b="1" dirty="0">
                <a:solidFill>
                  <a:schemeClr val="tx1"/>
                </a:solidFill>
              </a:rPr>
              <a:t>'</a:t>
            </a:r>
            <a:r>
              <a:rPr lang="en-US" b="1" dirty="0" err="1">
                <a:solidFill>
                  <a:schemeClr val="tx1"/>
                </a:solidFill>
              </a:rPr>
              <a:t>em</a:t>
            </a:r>
            <a:r>
              <a:rPr lang="en-US" b="1" dirty="0">
                <a:solidFill>
                  <a:schemeClr val="tx1"/>
                </a:solidFill>
              </a:rPr>
              <a:t>. Let me see '</a:t>
            </a:r>
            <a:r>
              <a:rPr lang="en-US" b="1" dirty="0" err="1">
                <a:solidFill>
                  <a:schemeClr val="tx1"/>
                </a:solidFill>
              </a:rPr>
              <a:t>em</a:t>
            </a:r>
            <a:r>
              <a:rPr lang="en-US" b="1" dirty="0">
                <a:solidFill>
                  <a:schemeClr val="tx1"/>
                </a:solidFill>
              </a:rPr>
              <a:t>.</a:t>
            </a:r>
          </a:p>
        </p:txBody>
      </p:sp>
      <p:sp>
        <p:nvSpPr>
          <p:cNvPr id="4" name="Content Placeholder 2"/>
          <p:cNvSpPr txBox="1">
            <a:spLocks/>
          </p:cNvSpPr>
          <p:nvPr/>
        </p:nvSpPr>
        <p:spPr>
          <a:xfrm>
            <a:off x="4697104" y="-31845"/>
            <a:ext cx="4419600" cy="68580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prstClr val="black"/>
                </a:solidFill>
              </a:rPr>
              <a:t>FIRST WITCH</a:t>
            </a:r>
          </a:p>
          <a:p>
            <a:pPr marL="0" indent="0">
              <a:buNone/>
            </a:pPr>
            <a:r>
              <a:rPr lang="en-US" b="1" dirty="0">
                <a:solidFill>
                  <a:prstClr val="black"/>
                </a:solidFill>
              </a:rPr>
              <a:t>Speak</a:t>
            </a:r>
            <a:r>
              <a:rPr lang="en-US" b="1" dirty="0" smtClean="0">
                <a:solidFill>
                  <a:prstClr val="black"/>
                </a:solidFill>
              </a:rPr>
              <a:t>.</a:t>
            </a:r>
          </a:p>
          <a:p>
            <a:pPr marL="0" indent="0">
              <a:buNone/>
            </a:pPr>
            <a:endParaRPr lang="en-US" b="1" dirty="0">
              <a:solidFill>
                <a:prstClr val="black"/>
              </a:solidFill>
            </a:endParaRPr>
          </a:p>
          <a:p>
            <a:pPr marL="0" indent="0">
              <a:buNone/>
            </a:pPr>
            <a:r>
              <a:rPr lang="en-US" b="1" dirty="0">
                <a:solidFill>
                  <a:prstClr val="black"/>
                </a:solidFill>
              </a:rPr>
              <a:t>SECOND WITCH</a:t>
            </a:r>
          </a:p>
          <a:p>
            <a:pPr marL="0" indent="0">
              <a:buNone/>
            </a:pPr>
            <a:r>
              <a:rPr lang="en-US" b="1" dirty="0">
                <a:solidFill>
                  <a:prstClr val="black"/>
                </a:solidFill>
              </a:rPr>
              <a:t>Demand</a:t>
            </a:r>
            <a:r>
              <a:rPr lang="en-US" b="1" dirty="0" smtClean="0">
                <a:solidFill>
                  <a:prstClr val="black"/>
                </a:solidFill>
              </a:rPr>
              <a:t>.</a:t>
            </a:r>
          </a:p>
          <a:p>
            <a:pPr marL="0" indent="0">
              <a:buNone/>
            </a:pPr>
            <a:endParaRPr lang="en-US" b="1" dirty="0">
              <a:solidFill>
                <a:prstClr val="black"/>
              </a:solidFill>
            </a:endParaRPr>
          </a:p>
          <a:p>
            <a:pPr marL="0" indent="0">
              <a:buNone/>
            </a:pPr>
            <a:r>
              <a:rPr lang="en-US" b="1" dirty="0">
                <a:solidFill>
                  <a:prstClr val="black"/>
                </a:solidFill>
              </a:rPr>
              <a:t>THIRD WITCH</a:t>
            </a:r>
          </a:p>
          <a:p>
            <a:pPr marL="0" indent="0">
              <a:buNone/>
            </a:pPr>
            <a:r>
              <a:rPr lang="en-US" b="1" dirty="0">
                <a:solidFill>
                  <a:prstClr val="black"/>
                </a:solidFill>
              </a:rPr>
              <a:t>We’ll answer</a:t>
            </a:r>
            <a:r>
              <a:rPr lang="en-US" b="1" dirty="0" smtClean="0">
                <a:solidFill>
                  <a:prstClr val="black"/>
                </a:solidFill>
              </a:rPr>
              <a:t>.</a:t>
            </a:r>
          </a:p>
          <a:p>
            <a:pPr marL="0" indent="0">
              <a:buNone/>
            </a:pPr>
            <a:endParaRPr lang="en-US" b="1" dirty="0">
              <a:solidFill>
                <a:prstClr val="black"/>
              </a:solidFill>
            </a:endParaRPr>
          </a:p>
          <a:p>
            <a:pPr marL="0" indent="0">
              <a:buNone/>
            </a:pPr>
            <a:r>
              <a:rPr lang="en-US" b="1" dirty="0">
                <a:solidFill>
                  <a:prstClr val="black"/>
                </a:solidFill>
              </a:rPr>
              <a:t>FIRST WITCH</a:t>
            </a:r>
          </a:p>
          <a:p>
            <a:pPr marL="0" indent="0">
              <a:buNone/>
            </a:pPr>
            <a:r>
              <a:rPr lang="en-US" b="1" dirty="0">
                <a:solidFill>
                  <a:prstClr val="black"/>
                </a:solidFill>
              </a:rPr>
              <a:t>Would you rather hear these things from our mouths or from our master’s</a:t>
            </a:r>
            <a:r>
              <a:rPr lang="en-US" b="1" dirty="0" smtClean="0">
                <a:solidFill>
                  <a:prstClr val="black"/>
                </a:solidFill>
              </a:rPr>
              <a:t>?</a:t>
            </a:r>
          </a:p>
          <a:p>
            <a:pPr marL="0" indent="0">
              <a:buNone/>
            </a:pPr>
            <a:endParaRPr lang="en-US" b="1" dirty="0">
              <a:solidFill>
                <a:prstClr val="black"/>
              </a:solidFill>
            </a:endParaRPr>
          </a:p>
          <a:p>
            <a:pPr marL="0" indent="0">
              <a:buNone/>
            </a:pPr>
            <a:r>
              <a:rPr lang="en-US" b="1" dirty="0">
                <a:solidFill>
                  <a:prstClr val="black"/>
                </a:solidFill>
              </a:rPr>
              <a:t>MACBETH</a:t>
            </a:r>
          </a:p>
          <a:p>
            <a:pPr marL="0" indent="0">
              <a:buNone/>
            </a:pPr>
            <a:r>
              <a:rPr lang="en-US" b="1" dirty="0">
                <a:solidFill>
                  <a:prstClr val="black"/>
                </a:solidFill>
              </a:rPr>
              <a:t>Call them. Let me see them.</a:t>
            </a:r>
          </a:p>
        </p:txBody>
      </p:sp>
    </p:spTree>
    <p:extLst>
      <p:ext uri="{BB962C8B-B14F-4D97-AF65-F5344CB8AC3E}">
        <p14:creationId xmlns:p14="http://schemas.microsoft.com/office/powerpoint/2010/main" val="1816373477"/>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5638800" cy="6858000"/>
          </a:xfrm>
        </p:spPr>
        <p:txBody>
          <a:bodyPr>
            <a:normAutofit/>
          </a:bodyPr>
          <a:lstStyle/>
          <a:p>
            <a:pPr marL="0" indent="0">
              <a:buNone/>
            </a:pPr>
            <a:r>
              <a:rPr lang="en-US" b="1" dirty="0">
                <a:solidFill>
                  <a:schemeClr val="tx1"/>
                </a:solidFill>
              </a:rPr>
              <a:t>FIRST WITCH</a:t>
            </a:r>
          </a:p>
          <a:p>
            <a:pPr marL="0" indent="0">
              <a:buNone/>
            </a:pPr>
            <a:r>
              <a:rPr lang="en-US" b="1" dirty="0">
                <a:solidFill>
                  <a:schemeClr val="tx1"/>
                </a:solidFill>
              </a:rPr>
              <a:t>Pour in sow’s blood, that hath eaten</a:t>
            </a:r>
          </a:p>
          <a:p>
            <a:pPr marL="0" indent="0">
              <a:buNone/>
            </a:pPr>
            <a:r>
              <a:rPr lang="en-US" b="1" dirty="0">
                <a:solidFill>
                  <a:schemeClr val="tx1"/>
                </a:solidFill>
              </a:rPr>
              <a:t>Her nine farrow; grease that’s </a:t>
            </a:r>
            <a:r>
              <a:rPr lang="en-US" b="1" dirty="0" err="1">
                <a:solidFill>
                  <a:schemeClr val="tx1"/>
                </a:solidFill>
              </a:rPr>
              <a:t>sweaten</a:t>
            </a:r>
            <a:endParaRPr lang="en-US" b="1" dirty="0">
              <a:solidFill>
                <a:schemeClr val="tx1"/>
              </a:solidFill>
            </a:endParaRPr>
          </a:p>
          <a:p>
            <a:pPr marL="0" indent="0">
              <a:buNone/>
            </a:pPr>
            <a:r>
              <a:rPr lang="en-US" b="1" dirty="0">
                <a:solidFill>
                  <a:schemeClr val="tx1"/>
                </a:solidFill>
              </a:rPr>
              <a:t>From the murderer’s gibbet throw</a:t>
            </a:r>
          </a:p>
          <a:p>
            <a:pPr marL="0" indent="0">
              <a:buNone/>
            </a:pPr>
            <a:r>
              <a:rPr lang="en-US" b="1" dirty="0">
                <a:solidFill>
                  <a:schemeClr val="tx1"/>
                </a:solidFill>
              </a:rPr>
              <a:t>Into the flame</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ALL</a:t>
            </a:r>
          </a:p>
          <a:p>
            <a:pPr marL="0" indent="0">
              <a:buNone/>
            </a:pPr>
            <a:r>
              <a:rPr lang="en-US" b="1" dirty="0">
                <a:solidFill>
                  <a:schemeClr val="tx1"/>
                </a:solidFill>
              </a:rPr>
              <a:t>Come, high or low;</a:t>
            </a:r>
          </a:p>
          <a:p>
            <a:pPr marL="0" indent="0">
              <a:buNone/>
            </a:pPr>
            <a:r>
              <a:rPr lang="en-US" b="1" dirty="0">
                <a:solidFill>
                  <a:schemeClr val="tx1"/>
                </a:solidFill>
              </a:rPr>
              <a:t>Thyself and office deftly show</a:t>
            </a:r>
            <a:r>
              <a:rPr lang="en-US" b="1" dirty="0" smtClean="0">
                <a:solidFill>
                  <a:schemeClr val="tx1"/>
                </a:solidFill>
              </a:rPr>
              <a:t>!</a:t>
            </a:r>
          </a:p>
          <a:p>
            <a:pPr marL="0" indent="0">
              <a:buNone/>
            </a:pPr>
            <a:endParaRPr lang="en-US" b="1" dirty="0">
              <a:solidFill>
                <a:schemeClr val="tx1"/>
              </a:solidFill>
            </a:endParaRPr>
          </a:p>
          <a:p>
            <a:pPr marL="0" indent="0">
              <a:buNone/>
            </a:pPr>
            <a:r>
              <a:rPr lang="en-US" i="1" dirty="0">
                <a:solidFill>
                  <a:srgbClr val="000000"/>
                </a:solidFill>
                <a:latin typeface="Lucida Grande"/>
              </a:rPr>
              <a:t>Thunder. </a:t>
            </a:r>
            <a:r>
              <a:rPr lang="en-US" b="1" i="1" dirty="0">
                <a:solidFill>
                  <a:srgbClr val="000000"/>
                </a:solidFill>
                <a:latin typeface="Lucida Grande"/>
              </a:rPr>
              <a:t>FIRST APPARITION</a:t>
            </a:r>
            <a:r>
              <a:rPr lang="en-US" i="1" dirty="0">
                <a:solidFill>
                  <a:srgbClr val="000000"/>
                </a:solidFill>
                <a:latin typeface="Lucida Grande"/>
              </a:rPr>
              <a:t> : an armed head</a:t>
            </a:r>
            <a:endParaRPr lang="en-US" b="1" dirty="0">
              <a:solidFill>
                <a:schemeClr val="tx1"/>
              </a:solidFill>
            </a:endParaRPr>
          </a:p>
        </p:txBody>
      </p:sp>
      <p:sp>
        <p:nvSpPr>
          <p:cNvPr id="4" name="Content Placeholder 2"/>
          <p:cNvSpPr txBox="1">
            <a:spLocks/>
          </p:cNvSpPr>
          <p:nvPr/>
        </p:nvSpPr>
        <p:spPr>
          <a:xfrm>
            <a:off x="5638800" y="-31845"/>
            <a:ext cx="3477904" cy="68580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prstClr val="black"/>
                </a:solidFill>
              </a:rPr>
              <a:t>FIRST WITCH</a:t>
            </a:r>
          </a:p>
          <a:p>
            <a:pPr marL="0" indent="0">
              <a:buNone/>
            </a:pPr>
            <a:r>
              <a:rPr lang="en-US" b="1" dirty="0">
                <a:solidFill>
                  <a:prstClr val="black"/>
                </a:solidFill>
              </a:rPr>
              <a:t>Pour in the blood of a sow who has eaten her nine offspring. Take the sweat of a murderer on the gallows and throw it into the flame</a:t>
            </a:r>
            <a:r>
              <a:rPr lang="en-US" b="1" dirty="0" smtClean="0">
                <a:solidFill>
                  <a:prstClr val="black"/>
                </a:solidFill>
              </a:rPr>
              <a:t>.</a:t>
            </a:r>
          </a:p>
          <a:p>
            <a:pPr marL="0" indent="0">
              <a:buNone/>
            </a:pPr>
            <a:endParaRPr lang="en-US" b="1" dirty="0">
              <a:solidFill>
                <a:prstClr val="black"/>
              </a:solidFill>
            </a:endParaRPr>
          </a:p>
          <a:p>
            <a:pPr marL="0" indent="0">
              <a:buNone/>
            </a:pPr>
            <a:r>
              <a:rPr lang="en-US" b="1" dirty="0">
                <a:solidFill>
                  <a:prstClr val="black"/>
                </a:solidFill>
              </a:rPr>
              <a:t>ALL</a:t>
            </a:r>
          </a:p>
          <a:p>
            <a:pPr marL="0" indent="0">
              <a:buNone/>
            </a:pPr>
            <a:r>
              <a:rPr lang="en-US" b="1" dirty="0">
                <a:solidFill>
                  <a:prstClr val="black"/>
                </a:solidFill>
              </a:rPr>
              <a:t>Come, high or low spirits. Show yourself and what you do</a:t>
            </a:r>
            <a:r>
              <a:rPr lang="en-US" b="1" dirty="0" smtClean="0">
                <a:solidFill>
                  <a:prstClr val="black"/>
                </a:solidFill>
              </a:rPr>
              <a:t>.</a:t>
            </a:r>
          </a:p>
          <a:p>
            <a:pPr marL="0" indent="0">
              <a:buNone/>
            </a:pPr>
            <a:endParaRPr lang="en-US" b="1" dirty="0">
              <a:solidFill>
                <a:prstClr val="black"/>
              </a:solidFill>
            </a:endParaRPr>
          </a:p>
          <a:p>
            <a:pPr marL="0" indent="0">
              <a:buNone/>
            </a:pPr>
            <a:r>
              <a:rPr lang="en-US" i="1" dirty="0">
                <a:solidFill>
                  <a:srgbClr val="000000"/>
                </a:solidFill>
                <a:latin typeface="Lucida Grande"/>
              </a:rPr>
              <a:t>Thunder. The </a:t>
            </a:r>
            <a:r>
              <a:rPr lang="en-US" b="1" i="1" dirty="0">
                <a:solidFill>
                  <a:srgbClr val="000000"/>
                </a:solidFill>
                <a:latin typeface="Lucida Grande"/>
              </a:rPr>
              <a:t>FIRST APPARITION</a:t>
            </a:r>
            <a:r>
              <a:rPr lang="en-US" i="1" dirty="0">
                <a:solidFill>
                  <a:srgbClr val="000000"/>
                </a:solidFill>
                <a:latin typeface="Lucida Grande"/>
              </a:rPr>
              <a:t> appears, looking like a head with an armored helmet.</a:t>
            </a:r>
            <a:endParaRPr lang="en-US" b="1" dirty="0">
              <a:solidFill>
                <a:prstClr val="black"/>
              </a:solidFill>
            </a:endParaRPr>
          </a:p>
        </p:txBody>
      </p:sp>
    </p:spTree>
    <p:extLst>
      <p:ext uri="{BB962C8B-B14F-4D97-AF65-F5344CB8AC3E}">
        <p14:creationId xmlns:p14="http://schemas.microsoft.com/office/powerpoint/2010/main" val="1654160224"/>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4419600" cy="6858000"/>
          </a:xfrm>
        </p:spPr>
        <p:txBody>
          <a:bodyPr>
            <a:normAutofit fontScale="92500" lnSpcReduction="20000"/>
          </a:bodyPr>
          <a:lstStyle/>
          <a:p>
            <a:pPr marL="0" indent="0">
              <a:buNone/>
            </a:pPr>
            <a:r>
              <a:rPr lang="en-US" b="1" dirty="0">
                <a:solidFill>
                  <a:srgbClr val="000000"/>
                </a:solidFill>
                <a:latin typeface="Lucida Grande"/>
              </a:rPr>
              <a:t>MACBETH</a:t>
            </a:r>
          </a:p>
          <a:p>
            <a:pPr marL="0" indent="0">
              <a:buNone/>
            </a:pPr>
            <a:r>
              <a:rPr lang="en-US" b="1" dirty="0">
                <a:solidFill>
                  <a:srgbClr val="000000"/>
                </a:solidFill>
                <a:latin typeface="Lucida Grande"/>
              </a:rPr>
              <a:t>Tell me, thou unknown power—</a:t>
            </a:r>
          </a:p>
          <a:p>
            <a:pPr marL="0" indent="0">
              <a:buNone/>
            </a:pPr>
            <a:endParaRPr lang="en-US" b="1" dirty="0">
              <a:solidFill>
                <a:srgbClr val="000000"/>
              </a:solidFill>
              <a:latin typeface="Lucida Grande"/>
            </a:endParaRPr>
          </a:p>
          <a:p>
            <a:pPr marL="0" indent="0">
              <a:buNone/>
            </a:pPr>
            <a:r>
              <a:rPr lang="en-US" b="1" dirty="0" smtClean="0">
                <a:solidFill>
                  <a:srgbClr val="000000"/>
                </a:solidFill>
                <a:latin typeface="Lucida Grande"/>
              </a:rPr>
              <a:t>FIRST </a:t>
            </a:r>
            <a:r>
              <a:rPr lang="en-US" b="1" dirty="0">
                <a:solidFill>
                  <a:srgbClr val="000000"/>
                </a:solidFill>
                <a:latin typeface="Lucida Grande"/>
              </a:rPr>
              <a:t>WITCH</a:t>
            </a:r>
          </a:p>
          <a:p>
            <a:pPr marL="0" indent="0">
              <a:buNone/>
            </a:pPr>
            <a:r>
              <a:rPr lang="en-US" b="1" dirty="0" smtClean="0">
                <a:solidFill>
                  <a:srgbClr val="000000"/>
                </a:solidFill>
                <a:latin typeface="Lucida Grande"/>
              </a:rPr>
              <a:t>He </a:t>
            </a:r>
            <a:r>
              <a:rPr lang="en-US" b="1" dirty="0">
                <a:solidFill>
                  <a:srgbClr val="000000"/>
                </a:solidFill>
                <a:latin typeface="Lucida Grande"/>
              </a:rPr>
              <a:t>knows thy thought.</a:t>
            </a:r>
          </a:p>
          <a:p>
            <a:pPr marL="0" indent="0">
              <a:buNone/>
            </a:pPr>
            <a:r>
              <a:rPr lang="en-US" b="1" dirty="0">
                <a:solidFill>
                  <a:srgbClr val="000000"/>
                </a:solidFill>
                <a:latin typeface="Lucida Grande"/>
              </a:rPr>
              <a:t>Hear his speech but say thou </a:t>
            </a:r>
            <a:r>
              <a:rPr lang="en-US" b="1" dirty="0" err="1">
                <a:solidFill>
                  <a:srgbClr val="000000"/>
                </a:solidFill>
                <a:latin typeface="Lucida Grande"/>
              </a:rPr>
              <a:t>nought</a:t>
            </a:r>
            <a:r>
              <a:rPr lang="en-US" b="1" dirty="0">
                <a:solidFill>
                  <a:srgbClr val="000000"/>
                </a:solidFill>
                <a:latin typeface="Lucida Grande"/>
              </a:rPr>
              <a:t>.</a:t>
            </a:r>
            <a:endParaRPr lang="en-US" b="1" dirty="0" smtClean="0">
              <a:solidFill>
                <a:srgbClr val="000000"/>
              </a:solidFill>
              <a:latin typeface="Lucida Grande"/>
            </a:endParaRPr>
          </a:p>
          <a:p>
            <a:pPr marL="0" indent="0">
              <a:buNone/>
            </a:pPr>
            <a:endParaRPr lang="en-US" b="1" dirty="0">
              <a:solidFill>
                <a:srgbClr val="000000"/>
              </a:solidFill>
              <a:latin typeface="Lucida Grande"/>
            </a:endParaRPr>
          </a:p>
          <a:p>
            <a:pPr marL="0" indent="0">
              <a:buNone/>
            </a:pPr>
            <a:r>
              <a:rPr lang="en-US" b="1" dirty="0" smtClean="0">
                <a:solidFill>
                  <a:srgbClr val="000000"/>
                </a:solidFill>
                <a:latin typeface="Lucida Grande"/>
              </a:rPr>
              <a:t>FIRST </a:t>
            </a:r>
            <a:r>
              <a:rPr lang="en-US" b="1" dirty="0">
                <a:solidFill>
                  <a:srgbClr val="000000"/>
                </a:solidFill>
                <a:latin typeface="Lucida Grande"/>
              </a:rPr>
              <a:t>APPARITION</a:t>
            </a:r>
          </a:p>
          <a:p>
            <a:pPr marL="0" indent="0">
              <a:buNone/>
            </a:pPr>
            <a:r>
              <a:rPr lang="en-US" b="1" dirty="0">
                <a:solidFill>
                  <a:srgbClr val="000000"/>
                </a:solidFill>
                <a:latin typeface="Lucida Grande"/>
              </a:rPr>
              <a:t>Macbeth! Macbeth! Macbeth! Beware </a:t>
            </a:r>
            <a:r>
              <a:rPr lang="en-US" b="1" dirty="0" err="1">
                <a:solidFill>
                  <a:srgbClr val="000000"/>
                </a:solidFill>
                <a:latin typeface="Lucida Grande"/>
              </a:rPr>
              <a:t>Macduff</a:t>
            </a:r>
            <a:r>
              <a:rPr lang="en-US" b="1" dirty="0">
                <a:solidFill>
                  <a:srgbClr val="000000"/>
                </a:solidFill>
                <a:latin typeface="Lucida Grande"/>
              </a:rPr>
              <a:t>.</a:t>
            </a:r>
          </a:p>
          <a:p>
            <a:pPr marL="0" indent="0">
              <a:buNone/>
            </a:pPr>
            <a:r>
              <a:rPr lang="en-US" b="1" dirty="0">
                <a:solidFill>
                  <a:srgbClr val="000000"/>
                </a:solidFill>
                <a:latin typeface="Lucida Grande"/>
              </a:rPr>
              <a:t>Beware the thane of Fife. Dismiss me. Enough.</a:t>
            </a:r>
            <a:endParaRPr lang="en-US" b="1" dirty="0" smtClean="0">
              <a:solidFill>
                <a:srgbClr val="000000"/>
              </a:solidFill>
              <a:latin typeface="Lucida Grande"/>
            </a:endParaRPr>
          </a:p>
          <a:p>
            <a:pPr marL="0" indent="0">
              <a:buNone/>
            </a:pPr>
            <a:endParaRPr lang="en-US" b="1" dirty="0">
              <a:solidFill>
                <a:srgbClr val="000000"/>
              </a:solidFill>
              <a:latin typeface="Lucida Grande"/>
            </a:endParaRPr>
          </a:p>
          <a:p>
            <a:pPr marL="0" indent="0">
              <a:buNone/>
            </a:pPr>
            <a:r>
              <a:rPr lang="en-US" i="1" dirty="0" smtClean="0">
                <a:solidFill>
                  <a:srgbClr val="000000"/>
                </a:solidFill>
                <a:latin typeface="Lucida Grande"/>
              </a:rPr>
              <a:t>Descends</a:t>
            </a:r>
          </a:p>
          <a:p>
            <a:pPr marL="0" indent="0">
              <a:buNone/>
            </a:pPr>
            <a:endParaRPr lang="en-US" b="1" dirty="0">
              <a:solidFill>
                <a:srgbClr val="000000"/>
              </a:solidFill>
              <a:latin typeface="Lucida Grande"/>
            </a:endParaRPr>
          </a:p>
          <a:p>
            <a:pPr marL="0" indent="0">
              <a:buNone/>
            </a:pPr>
            <a:r>
              <a:rPr lang="en-US" b="1" dirty="0" smtClean="0">
                <a:solidFill>
                  <a:srgbClr val="000000"/>
                </a:solidFill>
                <a:latin typeface="Lucida Grande"/>
              </a:rPr>
              <a:t>MACBETH</a:t>
            </a:r>
            <a:endParaRPr lang="en-US" b="1" dirty="0">
              <a:solidFill>
                <a:srgbClr val="000000"/>
              </a:solidFill>
              <a:latin typeface="Lucida Grande"/>
            </a:endParaRPr>
          </a:p>
          <a:p>
            <a:pPr marL="0" indent="0">
              <a:buNone/>
            </a:pPr>
            <a:r>
              <a:rPr lang="en-US" b="1" dirty="0" err="1">
                <a:solidFill>
                  <a:srgbClr val="000000"/>
                </a:solidFill>
                <a:latin typeface="Lucida Grande"/>
              </a:rPr>
              <a:t>Whate'er</a:t>
            </a:r>
            <a:r>
              <a:rPr lang="en-US" b="1" dirty="0">
                <a:solidFill>
                  <a:srgbClr val="000000"/>
                </a:solidFill>
                <a:latin typeface="Lucida Grande"/>
              </a:rPr>
              <a:t> thou art, for thy good caution, thanks.</a:t>
            </a:r>
          </a:p>
          <a:p>
            <a:pPr marL="0" indent="0">
              <a:buNone/>
            </a:pPr>
            <a:r>
              <a:rPr lang="en-US" b="1" dirty="0">
                <a:solidFill>
                  <a:srgbClr val="000000"/>
                </a:solidFill>
                <a:latin typeface="Lucida Grande"/>
              </a:rPr>
              <a:t>Thou hast harped my fear aright. But one word more—</a:t>
            </a:r>
            <a:endParaRPr lang="en-US" b="1" dirty="0">
              <a:solidFill>
                <a:schemeClr val="tx1"/>
              </a:solidFill>
            </a:endParaRPr>
          </a:p>
        </p:txBody>
      </p:sp>
      <p:sp>
        <p:nvSpPr>
          <p:cNvPr id="4" name="Content Placeholder 2"/>
          <p:cNvSpPr txBox="1">
            <a:spLocks/>
          </p:cNvSpPr>
          <p:nvPr/>
        </p:nvSpPr>
        <p:spPr>
          <a:xfrm>
            <a:off x="4697104" y="-31845"/>
            <a:ext cx="4419600" cy="6858000"/>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srgbClr val="000000"/>
                </a:solidFill>
                <a:latin typeface="Lucida Grande"/>
              </a:rPr>
              <a:t>MACBETH</a:t>
            </a:r>
          </a:p>
          <a:p>
            <a:pPr marL="0" indent="0">
              <a:buNone/>
            </a:pPr>
            <a:r>
              <a:rPr lang="en-US" b="1" dirty="0">
                <a:solidFill>
                  <a:srgbClr val="000000"/>
                </a:solidFill>
                <a:latin typeface="Lucida Grande"/>
              </a:rPr>
              <a:t>Tell me, you unknown power</a:t>
            </a:r>
            <a:r>
              <a:rPr lang="en-US" b="1" dirty="0" smtClean="0">
                <a:solidFill>
                  <a:srgbClr val="000000"/>
                </a:solidFill>
                <a:latin typeface="Lucida Grande"/>
              </a:rPr>
              <a:t>—</a:t>
            </a:r>
          </a:p>
          <a:p>
            <a:pPr marL="0" indent="0">
              <a:buNone/>
            </a:pPr>
            <a:endParaRPr lang="en-US" b="1" dirty="0">
              <a:solidFill>
                <a:srgbClr val="000000"/>
              </a:solidFill>
              <a:latin typeface="Lucida Grande"/>
            </a:endParaRPr>
          </a:p>
          <a:p>
            <a:pPr marL="0" indent="0">
              <a:buNone/>
            </a:pPr>
            <a:r>
              <a:rPr lang="en-US" b="1" dirty="0">
                <a:solidFill>
                  <a:prstClr val="black"/>
                </a:solidFill>
              </a:rPr>
              <a:t>FIRST WITCH</a:t>
            </a:r>
          </a:p>
          <a:p>
            <a:pPr marL="0" indent="0">
              <a:buNone/>
            </a:pPr>
            <a:r>
              <a:rPr lang="en-US" b="1" dirty="0">
                <a:solidFill>
                  <a:prstClr val="black"/>
                </a:solidFill>
              </a:rPr>
              <a:t>He can read your thoughts. Listen, but don’t speak</a:t>
            </a:r>
            <a:r>
              <a:rPr lang="en-US" b="1" dirty="0" smtClean="0">
                <a:solidFill>
                  <a:prstClr val="black"/>
                </a:solidFill>
              </a:rPr>
              <a:t>.</a:t>
            </a:r>
          </a:p>
          <a:p>
            <a:pPr marL="0" indent="0">
              <a:buNone/>
            </a:pPr>
            <a:endParaRPr lang="en-US" b="1" dirty="0">
              <a:solidFill>
                <a:prstClr val="black"/>
              </a:solidFill>
            </a:endParaRPr>
          </a:p>
          <a:p>
            <a:pPr marL="0" indent="0">
              <a:buNone/>
            </a:pPr>
            <a:r>
              <a:rPr lang="en-US" b="1" dirty="0">
                <a:solidFill>
                  <a:prstClr val="black"/>
                </a:solidFill>
              </a:rPr>
              <a:t>FIRST APPARITION</a:t>
            </a:r>
          </a:p>
          <a:p>
            <a:pPr marL="0" indent="0">
              <a:buNone/>
            </a:pPr>
            <a:r>
              <a:rPr lang="en-US" b="1" dirty="0">
                <a:solidFill>
                  <a:prstClr val="black"/>
                </a:solidFill>
              </a:rPr>
              <a:t>Macbeth! Macbeth! Macbeth! Beware </a:t>
            </a:r>
            <a:r>
              <a:rPr lang="en-US" b="1" dirty="0" err="1">
                <a:solidFill>
                  <a:prstClr val="black"/>
                </a:solidFill>
              </a:rPr>
              <a:t>Macduff</a:t>
            </a:r>
            <a:r>
              <a:rPr lang="en-US" b="1" dirty="0">
                <a:solidFill>
                  <a:prstClr val="black"/>
                </a:solidFill>
              </a:rPr>
              <a:t>. Beware the thane of Fife. Let me go. Enough</a:t>
            </a:r>
            <a:r>
              <a:rPr lang="en-US" b="1" dirty="0" smtClean="0">
                <a:solidFill>
                  <a:prstClr val="black"/>
                </a:solidFill>
              </a:rPr>
              <a:t>.</a:t>
            </a:r>
          </a:p>
          <a:p>
            <a:pPr marL="0" indent="0">
              <a:buNone/>
            </a:pPr>
            <a:endParaRPr lang="en-US" i="1" dirty="0">
              <a:solidFill>
                <a:prstClr val="black"/>
              </a:solidFill>
            </a:endParaRPr>
          </a:p>
          <a:p>
            <a:pPr marL="0" indent="0">
              <a:buNone/>
            </a:pPr>
            <a:r>
              <a:rPr lang="en-US" i="1" dirty="0">
                <a:solidFill>
                  <a:srgbClr val="000000"/>
                </a:solidFill>
                <a:latin typeface="Lucida Grande"/>
              </a:rPr>
              <a:t>The FIRST APPARITION descends</a:t>
            </a:r>
            <a:r>
              <a:rPr lang="en-US" i="1" dirty="0" smtClean="0">
                <a:solidFill>
                  <a:srgbClr val="000000"/>
                </a:solidFill>
                <a:latin typeface="Lucida Grande"/>
              </a:rPr>
              <a:t>.</a:t>
            </a:r>
          </a:p>
          <a:p>
            <a:pPr marL="0" indent="0">
              <a:buNone/>
            </a:pPr>
            <a:endParaRPr lang="en-US" b="1" dirty="0">
              <a:solidFill>
                <a:srgbClr val="000000"/>
              </a:solidFill>
              <a:latin typeface="Lucida Grande"/>
            </a:endParaRPr>
          </a:p>
          <a:p>
            <a:pPr marL="0" indent="0">
              <a:buNone/>
            </a:pPr>
            <a:r>
              <a:rPr lang="en-US" b="1" dirty="0">
                <a:solidFill>
                  <a:prstClr val="black"/>
                </a:solidFill>
              </a:rPr>
              <a:t>MACBETH</a:t>
            </a:r>
          </a:p>
          <a:p>
            <a:pPr marL="0" indent="0">
              <a:buNone/>
            </a:pPr>
            <a:r>
              <a:rPr lang="en-US" b="1" dirty="0">
                <a:solidFill>
                  <a:prstClr val="black"/>
                </a:solidFill>
              </a:rPr>
              <a:t>Whatever you are, thanks for your advice. You have guessed exactly what I feared. But one word more—</a:t>
            </a:r>
          </a:p>
        </p:txBody>
      </p:sp>
    </p:spTree>
    <p:extLst>
      <p:ext uri="{BB962C8B-B14F-4D97-AF65-F5344CB8AC3E}">
        <p14:creationId xmlns:p14="http://schemas.microsoft.com/office/powerpoint/2010/main" val="3891924658"/>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4419600" cy="6858000"/>
          </a:xfrm>
        </p:spPr>
        <p:txBody>
          <a:bodyPr>
            <a:normAutofit/>
          </a:bodyPr>
          <a:lstStyle/>
          <a:p>
            <a:pPr marL="0" indent="0">
              <a:buNone/>
            </a:pPr>
            <a:r>
              <a:rPr lang="en-US" b="1" dirty="0">
                <a:solidFill>
                  <a:srgbClr val="000000"/>
                </a:solidFill>
                <a:latin typeface="Lucida Grande"/>
              </a:rPr>
              <a:t>FIRST WITCH</a:t>
            </a:r>
          </a:p>
          <a:p>
            <a:pPr marL="0" indent="0">
              <a:buNone/>
            </a:pPr>
            <a:r>
              <a:rPr lang="en-US" b="1" dirty="0">
                <a:solidFill>
                  <a:srgbClr val="000000"/>
                </a:solidFill>
                <a:latin typeface="Lucida Grande"/>
              </a:rPr>
              <a:t>He will not be commanded. Here’s another</a:t>
            </a:r>
          </a:p>
          <a:p>
            <a:pPr marL="0" indent="0">
              <a:buNone/>
            </a:pPr>
            <a:r>
              <a:rPr lang="en-US" b="1" dirty="0">
                <a:solidFill>
                  <a:srgbClr val="000000"/>
                </a:solidFill>
                <a:latin typeface="Lucida Grande"/>
              </a:rPr>
              <a:t>More potent than the first</a:t>
            </a:r>
            <a:r>
              <a:rPr lang="en-US" b="1" dirty="0" smtClean="0">
                <a:solidFill>
                  <a:srgbClr val="000000"/>
                </a:solidFill>
                <a:latin typeface="Lucida Grande"/>
              </a:rPr>
              <a:t>.</a:t>
            </a:r>
          </a:p>
          <a:p>
            <a:pPr marL="0" indent="0">
              <a:buNone/>
            </a:pPr>
            <a:endParaRPr lang="en-US" b="1" dirty="0">
              <a:solidFill>
                <a:srgbClr val="000000"/>
              </a:solidFill>
              <a:latin typeface="Lucida Grande"/>
            </a:endParaRPr>
          </a:p>
          <a:p>
            <a:pPr marL="0" indent="0">
              <a:buNone/>
            </a:pPr>
            <a:r>
              <a:rPr lang="en-US" i="1" dirty="0">
                <a:solidFill>
                  <a:srgbClr val="000000"/>
                </a:solidFill>
                <a:latin typeface="Lucida Grande"/>
              </a:rPr>
              <a:t>Thunder. </a:t>
            </a:r>
            <a:r>
              <a:rPr lang="en-US" b="1" i="1" dirty="0">
                <a:solidFill>
                  <a:srgbClr val="000000"/>
                </a:solidFill>
                <a:latin typeface="Lucida Grande"/>
              </a:rPr>
              <a:t>SECOND APPARITION</a:t>
            </a:r>
            <a:r>
              <a:rPr lang="en-US" i="1" dirty="0">
                <a:solidFill>
                  <a:srgbClr val="000000"/>
                </a:solidFill>
                <a:latin typeface="Lucida Grande"/>
              </a:rPr>
              <a:t> : a bloody </a:t>
            </a:r>
            <a:r>
              <a:rPr lang="en-US" i="1" dirty="0" smtClean="0">
                <a:solidFill>
                  <a:srgbClr val="000000"/>
                </a:solidFill>
                <a:latin typeface="Lucida Grande"/>
              </a:rPr>
              <a:t>child</a:t>
            </a:r>
          </a:p>
          <a:p>
            <a:pPr marL="0" indent="0">
              <a:buNone/>
            </a:pPr>
            <a:endParaRPr lang="en-US" b="1" i="1" dirty="0">
              <a:solidFill>
                <a:srgbClr val="000000"/>
              </a:solidFill>
              <a:latin typeface="Lucida Grande"/>
            </a:endParaRPr>
          </a:p>
          <a:p>
            <a:pPr marL="0" indent="0">
              <a:buNone/>
            </a:pPr>
            <a:r>
              <a:rPr lang="en-US" b="1" dirty="0">
                <a:solidFill>
                  <a:schemeClr val="tx1"/>
                </a:solidFill>
              </a:rPr>
              <a:t>SECOND APPARITION</a:t>
            </a:r>
          </a:p>
          <a:p>
            <a:pPr marL="0" indent="0">
              <a:buNone/>
            </a:pPr>
            <a:r>
              <a:rPr lang="en-US" b="1" dirty="0">
                <a:solidFill>
                  <a:schemeClr val="tx1"/>
                </a:solidFill>
              </a:rPr>
              <a:t>Macbeth! Macbeth! Macbeth</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MACBETH</a:t>
            </a:r>
          </a:p>
          <a:p>
            <a:pPr marL="0" indent="0">
              <a:buNone/>
            </a:pPr>
            <a:r>
              <a:rPr lang="en-US" b="1" dirty="0">
                <a:solidFill>
                  <a:schemeClr val="tx1"/>
                </a:solidFill>
              </a:rPr>
              <a:t>Had I three ears, I’d hear thee</a:t>
            </a:r>
            <a:r>
              <a:rPr lang="en-US" b="1" dirty="0" smtClean="0">
                <a:solidFill>
                  <a:schemeClr val="tx1"/>
                </a:solidFill>
              </a:rPr>
              <a:t>.</a:t>
            </a:r>
          </a:p>
          <a:p>
            <a:pPr marL="0" indent="0">
              <a:buNone/>
            </a:pPr>
            <a:endParaRPr lang="en-US" b="1" dirty="0">
              <a:solidFill>
                <a:schemeClr val="tx1"/>
              </a:solidFill>
            </a:endParaRPr>
          </a:p>
          <a:p>
            <a:pPr marL="0" indent="0">
              <a:buNone/>
            </a:pPr>
            <a:endParaRPr lang="en-US" b="1" dirty="0">
              <a:solidFill>
                <a:schemeClr val="tx1"/>
              </a:solidFill>
            </a:endParaRPr>
          </a:p>
        </p:txBody>
      </p:sp>
      <p:sp>
        <p:nvSpPr>
          <p:cNvPr id="4" name="Content Placeholder 2"/>
          <p:cNvSpPr txBox="1">
            <a:spLocks/>
          </p:cNvSpPr>
          <p:nvPr/>
        </p:nvSpPr>
        <p:spPr>
          <a:xfrm>
            <a:off x="4697104" y="-31845"/>
            <a:ext cx="4419600" cy="685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srgbClr val="000000"/>
                </a:solidFill>
                <a:latin typeface="Lucida Grande"/>
              </a:rPr>
              <a:t>FIRST WITCH</a:t>
            </a:r>
          </a:p>
          <a:p>
            <a:pPr marL="0" indent="0">
              <a:buNone/>
            </a:pPr>
            <a:r>
              <a:rPr lang="en-US" b="1" dirty="0">
                <a:solidFill>
                  <a:srgbClr val="000000"/>
                </a:solidFill>
                <a:latin typeface="Lucida Grande"/>
              </a:rPr>
              <a:t>He will not be commanded by you. Here’s another, stronger than the first</a:t>
            </a:r>
            <a:r>
              <a:rPr lang="en-US" b="1" dirty="0" smtClean="0">
                <a:solidFill>
                  <a:srgbClr val="000000"/>
                </a:solidFill>
                <a:latin typeface="Lucida Grande"/>
              </a:rPr>
              <a:t>.</a:t>
            </a:r>
          </a:p>
          <a:p>
            <a:pPr marL="0" indent="0">
              <a:buNone/>
            </a:pPr>
            <a:endParaRPr lang="en-US" b="1" dirty="0">
              <a:solidFill>
                <a:srgbClr val="000000"/>
              </a:solidFill>
              <a:latin typeface="Lucida Grande"/>
            </a:endParaRPr>
          </a:p>
          <a:p>
            <a:pPr marL="0" indent="0">
              <a:buNone/>
            </a:pPr>
            <a:r>
              <a:rPr lang="en-US" i="1" dirty="0">
                <a:solidFill>
                  <a:srgbClr val="000000"/>
                </a:solidFill>
                <a:latin typeface="Lucida Grande"/>
              </a:rPr>
              <a:t>Thunder. The </a:t>
            </a:r>
            <a:r>
              <a:rPr lang="en-US" b="1" i="1" dirty="0">
                <a:solidFill>
                  <a:srgbClr val="000000"/>
                </a:solidFill>
                <a:latin typeface="Lucida Grande"/>
              </a:rPr>
              <a:t>SECOND APPARITION</a:t>
            </a:r>
            <a:r>
              <a:rPr lang="en-US" i="1" dirty="0">
                <a:solidFill>
                  <a:srgbClr val="000000"/>
                </a:solidFill>
                <a:latin typeface="Lucida Grande"/>
              </a:rPr>
              <a:t> appears, looking like a bloody child</a:t>
            </a:r>
            <a:r>
              <a:rPr lang="en-US" i="1" dirty="0" smtClean="0">
                <a:solidFill>
                  <a:srgbClr val="000000"/>
                </a:solidFill>
                <a:latin typeface="Lucida Grande"/>
              </a:rPr>
              <a:t>.</a:t>
            </a:r>
          </a:p>
          <a:p>
            <a:pPr marL="0" indent="0">
              <a:buNone/>
            </a:pPr>
            <a:endParaRPr lang="en-US" b="1" i="1" dirty="0">
              <a:solidFill>
                <a:srgbClr val="000000"/>
              </a:solidFill>
              <a:latin typeface="Lucida Grande"/>
            </a:endParaRPr>
          </a:p>
          <a:p>
            <a:pPr marL="0" indent="0">
              <a:buNone/>
            </a:pPr>
            <a:r>
              <a:rPr lang="en-US" b="1" dirty="0">
                <a:solidFill>
                  <a:prstClr val="black"/>
                </a:solidFill>
              </a:rPr>
              <a:t>SECOND APPARITION</a:t>
            </a:r>
          </a:p>
          <a:p>
            <a:pPr marL="0" indent="0">
              <a:buNone/>
            </a:pPr>
            <a:r>
              <a:rPr lang="en-US" b="1" dirty="0">
                <a:solidFill>
                  <a:prstClr val="black"/>
                </a:solidFill>
              </a:rPr>
              <a:t>Macbeth! Macbeth! Macbeth</a:t>
            </a:r>
            <a:r>
              <a:rPr lang="en-US" b="1" dirty="0" smtClean="0">
                <a:solidFill>
                  <a:prstClr val="black"/>
                </a:solidFill>
              </a:rPr>
              <a:t>!</a:t>
            </a:r>
          </a:p>
          <a:p>
            <a:pPr marL="0" indent="0">
              <a:buNone/>
            </a:pPr>
            <a:endParaRPr lang="en-US" b="1" dirty="0">
              <a:solidFill>
                <a:prstClr val="black"/>
              </a:solidFill>
            </a:endParaRPr>
          </a:p>
          <a:p>
            <a:pPr marL="0" indent="0">
              <a:buNone/>
            </a:pPr>
            <a:r>
              <a:rPr lang="en-US" b="1" dirty="0">
                <a:solidFill>
                  <a:prstClr val="black"/>
                </a:solidFill>
              </a:rPr>
              <a:t>MACBETH</a:t>
            </a:r>
          </a:p>
          <a:p>
            <a:pPr marL="0" indent="0">
              <a:buNone/>
            </a:pPr>
            <a:r>
              <a:rPr lang="en-US" b="1" dirty="0">
                <a:solidFill>
                  <a:prstClr val="black"/>
                </a:solidFill>
              </a:rPr>
              <a:t>If I had three ears I’d listen with all three.</a:t>
            </a:r>
          </a:p>
        </p:txBody>
      </p:sp>
    </p:spTree>
    <p:extLst>
      <p:ext uri="{BB962C8B-B14F-4D97-AF65-F5344CB8AC3E}">
        <p14:creationId xmlns:p14="http://schemas.microsoft.com/office/powerpoint/2010/main" val="3905909104"/>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4724400" cy="6858000"/>
          </a:xfrm>
        </p:spPr>
        <p:txBody>
          <a:bodyPr>
            <a:normAutofit fontScale="92500" lnSpcReduction="10000"/>
          </a:bodyPr>
          <a:lstStyle/>
          <a:p>
            <a:pPr marL="0" indent="0">
              <a:buNone/>
            </a:pPr>
            <a:r>
              <a:rPr lang="en-US" b="1" dirty="0">
                <a:solidFill>
                  <a:srgbClr val="000000"/>
                </a:solidFill>
                <a:latin typeface="Lucida Grande"/>
              </a:rPr>
              <a:t>SECOND APPARITION</a:t>
            </a:r>
          </a:p>
          <a:p>
            <a:pPr marL="0" indent="0">
              <a:buNone/>
            </a:pPr>
            <a:r>
              <a:rPr lang="en-US" b="1" dirty="0">
                <a:solidFill>
                  <a:srgbClr val="000000"/>
                </a:solidFill>
                <a:latin typeface="Lucida Grande"/>
              </a:rPr>
              <a:t>Be bloody, bold, and resolute. Laugh to scorn</a:t>
            </a:r>
          </a:p>
          <a:p>
            <a:pPr marL="0" indent="0">
              <a:buNone/>
            </a:pPr>
            <a:r>
              <a:rPr lang="en-US" b="1" dirty="0">
                <a:solidFill>
                  <a:srgbClr val="000000"/>
                </a:solidFill>
                <a:latin typeface="Lucida Grande"/>
              </a:rPr>
              <a:t>The power of man, for none of woman born</a:t>
            </a:r>
          </a:p>
          <a:p>
            <a:pPr marL="0" indent="0">
              <a:buNone/>
            </a:pPr>
            <a:r>
              <a:rPr lang="en-US" b="1" dirty="0">
                <a:solidFill>
                  <a:srgbClr val="000000"/>
                </a:solidFill>
                <a:latin typeface="Lucida Grande"/>
              </a:rPr>
              <a:t>Shall harm Macbeth</a:t>
            </a:r>
            <a:r>
              <a:rPr lang="en-US" b="1" dirty="0" smtClean="0">
                <a:solidFill>
                  <a:srgbClr val="000000"/>
                </a:solidFill>
                <a:latin typeface="Lucida Grande"/>
              </a:rPr>
              <a:t>.</a:t>
            </a:r>
          </a:p>
          <a:p>
            <a:pPr marL="0" indent="0">
              <a:buNone/>
            </a:pPr>
            <a:endParaRPr lang="en-US" b="1" dirty="0">
              <a:solidFill>
                <a:srgbClr val="000000"/>
              </a:solidFill>
              <a:latin typeface="Lucida Grande"/>
            </a:endParaRPr>
          </a:p>
          <a:p>
            <a:pPr marL="0" indent="0">
              <a:buNone/>
            </a:pPr>
            <a:r>
              <a:rPr lang="en-US" i="1" dirty="0" smtClean="0">
                <a:solidFill>
                  <a:srgbClr val="000000"/>
                </a:solidFill>
                <a:latin typeface="Lucida Grande"/>
              </a:rPr>
              <a:t>Descends</a:t>
            </a:r>
          </a:p>
          <a:p>
            <a:pPr marL="0" indent="0">
              <a:buNone/>
            </a:pPr>
            <a:endParaRPr lang="en-US" b="1" i="1" dirty="0">
              <a:solidFill>
                <a:srgbClr val="000000"/>
              </a:solidFill>
              <a:latin typeface="Lucida Grande"/>
            </a:endParaRPr>
          </a:p>
          <a:p>
            <a:pPr marL="0" indent="0">
              <a:buNone/>
            </a:pPr>
            <a:r>
              <a:rPr lang="en-US" b="1" dirty="0">
                <a:solidFill>
                  <a:schemeClr val="tx1"/>
                </a:solidFill>
              </a:rPr>
              <a:t>MACBETH</a:t>
            </a:r>
          </a:p>
          <a:p>
            <a:pPr marL="0" indent="0">
              <a:buNone/>
            </a:pPr>
            <a:r>
              <a:rPr lang="en-US" b="1" dirty="0">
                <a:solidFill>
                  <a:schemeClr val="tx1"/>
                </a:solidFill>
              </a:rPr>
              <a:t>Then live, </a:t>
            </a:r>
            <a:r>
              <a:rPr lang="en-US" b="1" dirty="0" err="1">
                <a:solidFill>
                  <a:schemeClr val="tx1"/>
                </a:solidFill>
              </a:rPr>
              <a:t>Macduff</a:t>
            </a:r>
            <a:r>
              <a:rPr lang="en-US" b="1" dirty="0">
                <a:solidFill>
                  <a:schemeClr val="tx1"/>
                </a:solidFill>
              </a:rPr>
              <a:t>. What need I fear of thee?</a:t>
            </a:r>
          </a:p>
          <a:p>
            <a:pPr marL="0" indent="0">
              <a:buNone/>
            </a:pPr>
            <a:r>
              <a:rPr lang="en-US" b="1" dirty="0">
                <a:solidFill>
                  <a:schemeClr val="tx1"/>
                </a:solidFill>
              </a:rPr>
              <a:t>But yet I’ll make assurance double sure,</a:t>
            </a:r>
          </a:p>
          <a:p>
            <a:pPr marL="0" indent="0">
              <a:buNone/>
            </a:pPr>
            <a:r>
              <a:rPr lang="en-US" b="1" dirty="0">
                <a:solidFill>
                  <a:schemeClr val="tx1"/>
                </a:solidFill>
              </a:rPr>
              <a:t>And take a bond of fate. Thou shalt not live,</a:t>
            </a:r>
          </a:p>
          <a:p>
            <a:pPr marL="0" indent="0">
              <a:buNone/>
            </a:pPr>
            <a:r>
              <a:rPr lang="en-US" b="1" dirty="0">
                <a:solidFill>
                  <a:schemeClr val="tx1"/>
                </a:solidFill>
              </a:rPr>
              <a:t>That I may tell pale-hearted fear it lies,</a:t>
            </a:r>
          </a:p>
          <a:p>
            <a:pPr marL="0" indent="0">
              <a:buNone/>
            </a:pPr>
            <a:r>
              <a:rPr lang="en-US" b="1" dirty="0">
                <a:solidFill>
                  <a:schemeClr val="tx1"/>
                </a:solidFill>
              </a:rPr>
              <a:t>And sleep in spite of thunder.</a:t>
            </a:r>
          </a:p>
        </p:txBody>
      </p:sp>
      <p:sp>
        <p:nvSpPr>
          <p:cNvPr id="4" name="Content Placeholder 2"/>
          <p:cNvSpPr txBox="1">
            <a:spLocks/>
          </p:cNvSpPr>
          <p:nvPr/>
        </p:nvSpPr>
        <p:spPr>
          <a:xfrm>
            <a:off x="4724400" y="-31845"/>
            <a:ext cx="4392304" cy="685800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srgbClr val="000000"/>
                </a:solidFill>
                <a:latin typeface="Lucida Grande"/>
              </a:rPr>
              <a:t>SECOND APPARITION</a:t>
            </a:r>
          </a:p>
          <a:p>
            <a:pPr marL="0" indent="0">
              <a:buNone/>
            </a:pPr>
            <a:r>
              <a:rPr lang="en-US" b="1" dirty="0">
                <a:solidFill>
                  <a:srgbClr val="000000"/>
                </a:solidFill>
                <a:latin typeface="Lucida Grande"/>
              </a:rPr>
              <a:t>Be violent, bold, and firm. Laugh at the power of other men, because nobody born from a woman will ever harm Macbeth</a:t>
            </a:r>
            <a:r>
              <a:rPr lang="en-US" b="1" dirty="0" smtClean="0">
                <a:solidFill>
                  <a:srgbClr val="000000"/>
                </a:solidFill>
                <a:latin typeface="Lucida Grande"/>
              </a:rPr>
              <a:t>.</a:t>
            </a:r>
          </a:p>
          <a:p>
            <a:pPr marL="0" indent="0">
              <a:buNone/>
            </a:pPr>
            <a:endParaRPr lang="en-US" b="1" dirty="0">
              <a:solidFill>
                <a:srgbClr val="000000"/>
              </a:solidFill>
              <a:latin typeface="Lucida Grande"/>
            </a:endParaRPr>
          </a:p>
          <a:p>
            <a:pPr marL="0" indent="0">
              <a:buNone/>
            </a:pPr>
            <a:r>
              <a:rPr lang="en-US" i="1" dirty="0">
                <a:solidFill>
                  <a:srgbClr val="000000"/>
                </a:solidFill>
                <a:latin typeface="Lucida Grande"/>
              </a:rPr>
              <a:t>The</a:t>
            </a:r>
            <a:r>
              <a:rPr lang="en-US" dirty="0">
                <a:solidFill>
                  <a:srgbClr val="000000"/>
                </a:solidFill>
                <a:latin typeface="Lucida Grande"/>
              </a:rPr>
              <a:t> SECOND APPARITION </a:t>
            </a:r>
            <a:r>
              <a:rPr lang="en-US" i="1" dirty="0">
                <a:solidFill>
                  <a:srgbClr val="000000"/>
                </a:solidFill>
                <a:latin typeface="Lucida Grande"/>
              </a:rPr>
              <a:t>descends</a:t>
            </a:r>
            <a:r>
              <a:rPr lang="en-US" dirty="0" smtClean="0">
                <a:solidFill>
                  <a:srgbClr val="000000"/>
                </a:solidFill>
                <a:latin typeface="Lucida Grande"/>
              </a:rPr>
              <a:t>.</a:t>
            </a:r>
          </a:p>
          <a:p>
            <a:pPr marL="0" indent="0">
              <a:buNone/>
            </a:pPr>
            <a:endParaRPr lang="en-US" b="1" dirty="0">
              <a:solidFill>
                <a:srgbClr val="000000"/>
              </a:solidFill>
              <a:latin typeface="Lucida Grande"/>
            </a:endParaRPr>
          </a:p>
          <a:p>
            <a:pPr marL="0" indent="0">
              <a:buNone/>
            </a:pPr>
            <a:r>
              <a:rPr lang="en-US" b="1" dirty="0">
                <a:solidFill>
                  <a:prstClr val="black"/>
                </a:solidFill>
              </a:rPr>
              <a:t>MACBETH</a:t>
            </a:r>
          </a:p>
          <a:p>
            <a:pPr marL="0" indent="0">
              <a:buNone/>
            </a:pPr>
            <a:r>
              <a:rPr lang="en-US" b="1" dirty="0">
                <a:solidFill>
                  <a:prstClr val="black"/>
                </a:solidFill>
              </a:rPr>
              <a:t>Then I don’t need to kill </a:t>
            </a:r>
            <a:r>
              <a:rPr lang="en-US" b="1" dirty="0" err="1">
                <a:solidFill>
                  <a:prstClr val="black"/>
                </a:solidFill>
              </a:rPr>
              <a:t>Macduff</a:t>
            </a:r>
            <a:r>
              <a:rPr lang="en-US" b="1" dirty="0">
                <a:solidFill>
                  <a:prstClr val="black"/>
                </a:solidFill>
              </a:rPr>
              <a:t>. I have no reason to fear him. But even so, I’ll make doubly sure. I’ll guarantee my own fate by having you killed, </a:t>
            </a:r>
            <a:r>
              <a:rPr lang="en-US" b="1" dirty="0" err="1">
                <a:solidFill>
                  <a:prstClr val="black"/>
                </a:solidFill>
              </a:rPr>
              <a:t>Macduff</a:t>
            </a:r>
            <a:r>
              <a:rPr lang="en-US" b="1" dirty="0">
                <a:solidFill>
                  <a:prstClr val="black"/>
                </a:solidFill>
              </a:rPr>
              <a:t>. That way I can conquer my own fear and sleep easy at night.</a:t>
            </a:r>
          </a:p>
        </p:txBody>
      </p:sp>
    </p:spTree>
    <p:extLst>
      <p:ext uri="{BB962C8B-B14F-4D97-AF65-F5344CB8AC3E}">
        <p14:creationId xmlns:p14="http://schemas.microsoft.com/office/powerpoint/2010/main" val="6083990"/>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4697104" cy="6858000"/>
          </a:xfrm>
        </p:spPr>
        <p:txBody>
          <a:bodyPr>
            <a:normAutofit/>
          </a:bodyPr>
          <a:lstStyle/>
          <a:p>
            <a:pPr marL="0" indent="0">
              <a:buNone/>
            </a:pPr>
            <a:r>
              <a:rPr lang="en-US" i="1" dirty="0">
                <a:solidFill>
                  <a:srgbClr val="000000"/>
                </a:solidFill>
                <a:latin typeface="Lucida Grande"/>
              </a:rPr>
              <a:t>Thunder. </a:t>
            </a:r>
            <a:r>
              <a:rPr lang="en-US" b="1" i="1" dirty="0">
                <a:solidFill>
                  <a:srgbClr val="000000"/>
                </a:solidFill>
                <a:latin typeface="Lucida Grande"/>
              </a:rPr>
              <a:t>THIRD APPARITION</a:t>
            </a:r>
            <a:r>
              <a:rPr lang="en-US" i="1" dirty="0">
                <a:solidFill>
                  <a:srgbClr val="000000"/>
                </a:solidFill>
                <a:latin typeface="Lucida Grande"/>
              </a:rPr>
              <a:t> : a child crowned, with a tree in his </a:t>
            </a:r>
            <a:r>
              <a:rPr lang="en-US" i="1" dirty="0" smtClean="0">
                <a:solidFill>
                  <a:srgbClr val="000000"/>
                </a:solidFill>
                <a:latin typeface="Lucida Grande"/>
              </a:rPr>
              <a:t>hand</a:t>
            </a:r>
          </a:p>
          <a:p>
            <a:pPr marL="0" indent="0">
              <a:buNone/>
            </a:pPr>
            <a:endParaRPr lang="en-US" b="1" i="1" dirty="0">
              <a:solidFill>
                <a:srgbClr val="000000"/>
              </a:solidFill>
              <a:latin typeface="Lucida Grande"/>
            </a:endParaRPr>
          </a:p>
          <a:p>
            <a:pPr marL="0" indent="0">
              <a:buNone/>
            </a:pPr>
            <a:r>
              <a:rPr lang="en-US" b="1" dirty="0" smtClean="0">
                <a:solidFill>
                  <a:schemeClr val="tx1"/>
                </a:solidFill>
              </a:rPr>
              <a:t>MACBETH</a:t>
            </a:r>
          </a:p>
          <a:p>
            <a:pPr marL="0" indent="0">
              <a:buNone/>
            </a:pPr>
            <a:r>
              <a:rPr lang="en-US" b="1" dirty="0">
                <a:solidFill>
                  <a:schemeClr val="tx1"/>
                </a:solidFill>
              </a:rPr>
              <a:t>What is this</a:t>
            </a:r>
          </a:p>
          <a:p>
            <a:pPr marL="0" indent="0">
              <a:buNone/>
            </a:pPr>
            <a:r>
              <a:rPr lang="en-US" b="1" dirty="0">
                <a:solidFill>
                  <a:schemeClr val="tx1"/>
                </a:solidFill>
              </a:rPr>
              <a:t>That rises like the issue of a king,</a:t>
            </a:r>
          </a:p>
          <a:p>
            <a:pPr marL="0" indent="0">
              <a:buNone/>
            </a:pPr>
            <a:r>
              <a:rPr lang="en-US" b="1" dirty="0">
                <a:solidFill>
                  <a:schemeClr val="tx1"/>
                </a:solidFill>
              </a:rPr>
              <a:t>And wears upon his baby-brow the round</a:t>
            </a:r>
          </a:p>
          <a:p>
            <a:pPr marL="0" indent="0">
              <a:buNone/>
            </a:pPr>
            <a:r>
              <a:rPr lang="en-US" b="1" dirty="0">
                <a:solidFill>
                  <a:schemeClr val="tx1"/>
                </a:solidFill>
              </a:rPr>
              <a:t>And top of sovereignty</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ALL</a:t>
            </a:r>
          </a:p>
          <a:p>
            <a:pPr marL="0" indent="0">
              <a:buNone/>
            </a:pPr>
            <a:r>
              <a:rPr lang="en-US" b="1" dirty="0" smtClean="0">
                <a:solidFill>
                  <a:schemeClr val="tx1"/>
                </a:solidFill>
              </a:rPr>
              <a:t>Listen </a:t>
            </a:r>
            <a:r>
              <a:rPr lang="en-US" b="1" dirty="0">
                <a:solidFill>
                  <a:schemeClr val="tx1"/>
                </a:solidFill>
              </a:rPr>
              <a:t>but speak not to ’t.</a:t>
            </a:r>
          </a:p>
        </p:txBody>
      </p:sp>
      <p:sp>
        <p:nvSpPr>
          <p:cNvPr id="4" name="Content Placeholder 2"/>
          <p:cNvSpPr txBox="1">
            <a:spLocks/>
          </p:cNvSpPr>
          <p:nvPr/>
        </p:nvSpPr>
        <p:spPr>
          <a:xfrm>
            <a:off x="4697104" y="-31845"/>
            <a:ext cx="4419600" cy="685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i="1" dirty="0">
                <a:solidFill>
                  <a:srgbClr val="000000"/>
                </a:solidFill>
                <a:latin typeface="Lucida Grande"/>
              </a:rPr>
              <a:t>Thunder. The </a:t>
            </a:r>
            <a:r>
              <a:rPr lang="en-US" b="1" i="1" dirty="0">
                <a:solidFill>
                  <a:srgbClr val="000000"/>
                </a:solidFill>
                <a:latin typeface="Lucida Grande"/>
              </a:rPr>
              <a:t>THIRD APPARITION</a:t>
            </a:r>
            <a:r>
              <a:rPr lang="en-US" i="1" dirty="0">
                <a:solidFill>
                  <a:srgbClr val="000000"/>
                </a:solidFill>
                <a:latin typeface="Lucida Grande"/>
              </a:rPr>
              <a:t> appears, in the form of a child with a crown on his head and a tree in his hand</a:t>
            </a:r>
            <a:r>
              <a:rPr lang="en-US" i="1" dirty="0" smtClean="0">
                <a:solidFill>
                  <a:srgbClr val="000000"/>
                </a:solidFill>
                <a:latin typeface="Lucida Grande"/>
              </a:rPr>
              <a:t>.</a:t>
            </a:r>
          </a:p>
          <a:p>
            <a:pPr marL="0" indent="0">
              <a:buNone/>
            </a:pPr>
            <a:endParaRPr lang="en-US" i="1" dirty="0">
              <a:solidFill>
                <a:srgbClr val="000000"/>
              </a:solidFill>
              <a:latin typeface="Lucida Grande"/>
            </a:endParaRPr>
          </a:p>
          <a:p>
            <a:pPr marL="0" indent="0">
              <a:buNone/>
            </a:pPr>
            <a:r>
              <a:rPr lang="en-US" b="1" dirty="0" smtClean="0">
                <a:solidFill>
                  <a:srgbClr val="000000"/>
                </a:solidFill>
                <a:latin typeface="Lucida Grande"/>
              </a:rPr>
              <a:t>MACBETH</a:t>
            </a:r>
          </a:p>
          <a:p>
            <a:pPr marL="0" indent="0">
              <a:buNone/>
            </a:pPr>
            <a:r>
              <a:rPr lang="en-US" b="1" dirty="0">
                <a:solidFill>
                  <a:srgbClr val="000000"/>
                </a:solidFill>
                <a:latin typeface="Lucida Grande"/>
              </a:rPr>
              <a:t>What is this spirit that looks like the son of a king and wears a crown on his young head</a:t>
            </a:r>
            <a:r>
              <a:rPr lang="en-US" b="1" dirty="0" smtClean="0">
                <a:solidFill>
                  <a:srgbClr val="000000"/>
                </a:solidFill>
                <a:latin typeface="Lucida Grande"/>
              </a:rPr>
              <a:t>?</a:t>
            </a:r>
          </a:p>
          <a:p>
            <a:pPr marL="0" indent="0">
              <a:buNone/>
            </a:pPr>
            <a:endParaRPr lang="en-US" b="1" dirty="0">
              <a:solidFill>
                <a:srgbClr val="000000"/>
              </a:solidFill>
              <a:latin typeface="Lucida Grande"/>
            </a:endParaRPr>
          </a:p>
          <a:p>
            <a:pPr marL="0" indent="0">
              <a:buNone/>
            </a:pPr>
            <a:r>
              <a:rPr lang="en-US" b="1" dirty="0">
                <a:solidFill>
                  <a:srgbClr val="000000"/>
                </a:solidFill>
                <a:latin typeface="Lucida Grande"/>
              </a:rPr>
              <a:t>ALL</a:t>
            </a:r>
          </a:p>
          <a:p>
            <a:pPr marL="0" indent="0">
              <a:buNone/>
            </a:pPr>
            <a:r>
              <a:rPr lang="en-US" b="1" dirty="0">
                <a:solidFill>
                  <a:srgbClr val="000000"/>
                </a:solidFill>
                <a:latin typeface="Lucida Grande"/>
              </a:rPr>
              <a:t>Listen but don’t speak to it.</a:t>
            </a:r>
            <a:endParaRPr lang="en-US" b="1" dirty="0" smtClean="0">
              <a:solidFill>
                <a:srgbClr val="000000"/>
              </a:solidFill>
              <a:latin typeface="Lucida Grande"/>
            </a:endParaRPr>
          </a:p>
          <a:p>
            <a:pPr marL="0" indent="0">
              <a:buNone/>
            </a:pPr>
            <a:endParaRPr lang="en-US" b="1" i="1" dirty="0">
              <a:solidFill>
                <a:srgbClr val="000000"/>
              </a:solidFill>
              <a:latin typeface="Lucida Grande"/>
            </a:endParaRPr>
          </a:p>
          <a:p>
            <a:pPr marL="0" indent="0">
              <a:buNone/>
            </a:pPr>
            <a:endParaRPr lang="en-US" b="1" dirty="0">
              <a:solidFill>
                <a:prstClr val="black"/>
              </a:solidFill>
            </a:endParaRPr>
          </a:p>
        </p:txBody>
      </p:sp>
    </p:spTree>
    <p:extLst>
      <p:ext uri="{BB962C8B-B14F-4D97-AF65-F5344CB8AC3E}">
        <p14:creationId xmlns:p14="http://schemas.microsoft.com/office/powerpoint/2010/main" val="6083990"/>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854" y="0"/>
            <a:ext cx="4634345" cy="6858000"/>
          </a:xfrm>
        </p:spPr>
        <p:txBody>
          <a:bodyPr>
            <a:normAutofit/>
          </a:bodyPr>
          <a:lstStyle/>
          <a:p>
            <a:pPr marL="0" indent="0">
              <a:buNone/>
            </a:pPr>
            <a:r>
              <a:rPr lang="en-US" b="1" dirty="0">
                <a:solidFill>
                  <a:srgbClr val="000000"/>
                </a:solidFill>
                <a:latin typeface="Lucida Grande"/>
              </a:rPr>
              <a:t>THIRD APPARITION</a:t>
            </a:r>
          </a:p>
          <a:p>
            <a:pPr marL="0" indent="0">
              <a:buNone/>
            </a:pPr>
            <a:r>
              <a:rPr lang="en-US" b="1" dirty="0">
                <a:solidFill>
                  <a:srgbClr val="000000"/>
                </a:solidFill>
                <a:latin typeface="Lucida Grande"/>
              </a:rPr>
              <a:t>Be lion-</a:t>
            </a:r>
            <a:r>
              <a:rPr lang="en-US" b="1" dirty="0" err="1">
                <a:solidFill>
                  <a:srgbClr val="000000"/>
                </a:solidFill>
                <a:latin typeface="Lucida Grande"/>
              </a:rPr>
              <a:t>mettled</a:t>
            </a:r>
            <a:r>
              <a:rPr lang="en-US" b="1" dirty="0">
                <a:solidFill>
                  <a:srgbClr val="000000"/>
                </a:solidFill>
                <a:latin typeface="Lucida Grande"/>
              </a:rPr>
              <a:t>, proud, and take no care</a:t>
            </a:r>
          </a:p>
          <a:p>
            <a:pPr marL="0" indent="0">
              <a:buNone/>
            </a:pPr>
            <a:r>
              <a:rPr lang="en-US" b="1" dirty="0">
                <a:solidFill>
                  <a:srgbClr val="000000"/>
                </a:solidFill>
                <a:latin typeface="Lucida Grande"/>
              </a:rPr>
              <a:t>Who chafes, who frets, or where conspirers are.</a:t>
            </a:r>
          </a:p>
          <a:p>
            <a:pPr marL="0" indent="0">
              <a:buNone/>
            </a:pPr>
            <a:r>
              <a:rPr lang="en-US" b="1" dirty="0">
                <a:solidFill>
                  <a:srgbClr val="000000"/>
                </a:solidFill>
                <a:latin typeface="Lucida Grande"/>
              </a:rPr>
              <a:t>Macbeth shall never vanquished be until</a:t>
            </a:r>
          </a:p>
          <a:p>
            <a:pPr marL="0" indent="0">
              <a:buNone/>
            </a:pPr>
            <a:r>
              <a:rPr lang="en-US" b="1" dirty="0">
                <a:solidFill>
                  <a:srgbClr val="000000"/>
                </a:solidFill>
                <a:latin typeface="Lucida Grande"/>
              </a:rPr>
              <a:t>Great </a:t>
            </a:r>
            <a:r>
              <a:rPr lang="en-US" b="1" dirty="0" err="1">
                <a:solidFill>
                  <a:srgbClr val="000000"/>
                </a:solidFill>
                <a:latin typeface="Lucida Grande"/>
              </a:rPr>
              <a:t>Birnam</a:t>
            </a:r>
            <a:r>
              <a:rPr lang="en-US" b="1" dirty="0">
                <a:solidFill>
                  <a:srgbClr val="000000"/>
                </a:solidFill>
                <a:latin typeface="Lucida Grande"/>
              </a:rPr>
              <a:t> Wood to high </a:t>
            </a:r>
            <a:r>
              <a:rPr lang="en-US" b="1" dirty="0" err="1">
                <a:solidFill>
                  <a:srgbClr val="000000"/>
                </a:solidFill>
                <a:latin typeface="Lucida Grande"/>
              </a:rPr>
              <a:t>Dunsinane</a:t>
            </a:r>
            <a:r>
              <a:rPr lang="en-US" b="1" dirty="0">
                <a:solidFill>
                  <a:srgbClr val="000000"/>
                </a:solidFill>
                <a:latin typeface="Lucida Grande"/>
              </a:rPr>
              <a:t> Hill</a:t>
            </a:r>
          </a:p>
          <a:p>
            <a:pPr marL="0" indent="0">
              <a:buNone/>
            </a:pPr>
            <a:r>
              <a:rPr lang="en-US" b="1" dirty="0">
                <a:solidFill>
                  <a:srgbClr val="000000"/>
                </a:solidFill>
                <a:latin typeface="Lucida Grande"/>
              </a:rPr>
              <a:t>Shall come against him</a:t>
            </a:r>
            <a:r>
              <a:rPr lang="en-US" b="1" dirty="0" smtClean="0">
                <a:solidFill>
                  <a:srgbClr val="000000"/>
                </a:solidFill>
                <a:latin typeface="Lucida Grande"/>
              </a:rPr>
              <a:t>.</a:t>
            </a:r>
          </a:p>
          <a:p>
            <a:pPr marL="0" indent="0">
              <a:buNone/>
            </a:pPr>
            <a:endParaRPr lang="en-US" b="1" dirty="0">
              <a:solidFill>
                <a:srgbClr val="000000"/>
              </a:solidFill>
              <a:latin typeface="Lucida Grande"/>
            </a:endParaRPr>
          </a:p>
          <a:p>
            <a:pPr marL="0" indent="0">
              <a:buNone/>
            </a:pPr>
            <a:r>
              <a:rPr lang="en-US" i="1" dirty="0">
                <a:solidFill>
                  <a:srgbClr val="000000"/>
                </a:solidFill>
                <a:latin typeface="Lucida Grande"/>
              </a:rPr>
              <a:t>Descends</a:t>
            </a:r>
            <a:endParaRPr lang="en-US" b="1" dirty="0">
              <a:solidFill>
                <a:schemeClr val="tx1"/>
              </a:solidFill>
            </a:endParaRPr>
          </a:p>
        </p:txBody>
      </p:sp>
      <p:sp>
        <p:nvSpPr>
          <p:cNvPr id="4" name="Content Placeholder 2"/>
          <p:cNvSpPr txBox="1">
            <a:spLocks/>
          </p:cNvSpPr>
          <p:nvPr/>
        </p:nvSpPr>
        <p:spPr>
          <a:xfrm>
            <a:off x="4572000" y="-31845"/>
            <a:ext cx="4544704" cy="685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srgbClr val="000000"/>
                </a:solidFill>
                <a:latin typeface="Lucida Grande"/>
              </a:rPr>
              <a:t>THIRD APPARITION</a:t>
            </a:r>
          </a:p>
          <a:p>
            <a:pPr marL="0" indent="0">
              <a:buNone/>
            </a:pPr>
            <a:r>
              <a:rPr lang="en-US" b="1" dirty="0">
                <a:solidFill>
                  <a:srgbClr val="000000"/>
                </a:solidFill>
                <a:latin typeface="Lucida Grande"/>
              </a:rPr>
              <a:t>Be brave like the lion and proud. Don’t even worry about who hates you, who resents you, and who conspires against you. Macbeth will never be defeated until </a:t>
            </a:r>
            <a:r>
              <a:rPr lang="en-US" b="1" dirty="0" err="1">
                <a:solidFill>
                  <a:srgbClr val="000000"/>
                </a:solidFill>
                <a:latin typeface="Lucida Grande"/>
              </a:rPr>
              <a:t>Birnam</a:t>
            </a:r>
            <a:r>
              <a:rPr lang="en-US" b="1" dirty="0">
                <a:solidFill>
                  <a:srgbClr val="000000"/>
                </a:solidFill>
                <a:latin typeface="Lucida Grande"/>
              </a:rPr>
              <a:t> Wood marches to fight you at </a:t>
            </a:r>
            <a:r>
              <a:rPr lang="en-US" b="1" dirty="0" err="1">
                <a:solidFill>
                  <a:srgbClr val="000000"/>
                </a:solidFill>
                <a:latin typeface="Lucida Grande"/>
              </a:rPr>
              <a:t>Dunsinane</a:t>
            </a:r>
            <a:r>
              <a:rPr lang="en-US" b="1" dirty="0">
                <a:solidFill>
                  <a:srgbClr val="000000"/>
                </a:solidFill>
                <a:latin typeface="Lucida Grande"/>
              </a:rPr>
              <a:t> Hill</a:t>
            </a:r>
            <a:r>
              <a:rPr lang="en-US" b="1" dirty="0" smtClean="0">
                <a:solidFill>
                  <a:srgbClr val="000000"/>
                </a:solidFill>
                <a:latin typeface="Lucida Grande"/>
              </a:rPr>
              <a:t>.</a:t>
            </a:r>
          </a:p>
          <a:p>
            <a:pPr marL="0" indent="0">
              <a:buNone/>
            </a:pPr>
            <a:endParaRPr lang="en-US" b="1" dirty="0">
              <a:solidFill>
                <a:srgbClr val="000000"/>
              </a:solidFill>
              <a:latin typeface="Lucida Grande"/>
            </a:endParaRPr>
          </a:p>
          <a:p>
            <a:pPr marL="0" indent="0">
              <a:buNone/>
            </a:pPr>
            <a:r>
              <a:rPr lang="en-US" i="1" dirty="0">
                <a:solidFill>
                  <a:srgbClr val="000000"/>
                </a:solidFill>
                <a:latin typeface="Lucida Grande"/>
              </a:rPr>
              <a:t>The </a:t>
            </a:r>
            <a:r>
              <a:rPr lang="en-US" b="1" i="1" dirty="0">
                <a:solidFill>
                  <a:srgbClr val="000000"/>
                </a:solidFill>
                <a:latin typeface="Lucida Grande"/>
              </a:rPr>
              <a:t>THIRD APPARITION</a:t>
            </a:r>
            <a:r>
              <a:rPr lang="en-US" i="1" dirty="0">
                <a:solidFill>
                  <a:srgbClr val="000000"/>
                </a:solidFill>
                <a:latin typeface="Lucida Grande"/>
              </a:rPr>
              <a:t> descends.</a:t>
            </a:r>
            <a:endParaRPr lang="en-US" b="1" dirty="0">
              <a:solidFill>
                <a:srgbClr val="000000"/>
              </a:solidFill>
              <a:latin typeface="Lucida Grande"/>
            </a:endParaRPr>
          </a:p>
        </p:txBody>
      </p:sp>
    </p:spTree>
    <p:extLst>
      <p:ext uri="{BB962C8B-B14F-4D97-AF65-F5344CB8AC3E}">
        <p14:creationId xmlns:p14="http://schemas.microsoft.com/office/powerpoint/2010/main" val="6083990"/>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4419600" cy="6858000"/>
          </a:xfrm>
        </p:spPr>
        <p:txBody>
          <a:bodyPr>
            <a:normAutofit fontScale="92500" lnSpcReduction="10000"/>
          </a:bodyPr>
          <a:lstStyle/>
          <a:p>
            <a:pPr marL="0" indent="0">
              <a:buNone/>
            </a:pPr>
            <a:r>
              <a:rPr lang="en-US" b="1" dirty="0">
                <a:solidFill>
                  <a:srgbClr val="000000"/>
                </a:solidFill>
                <a:latin typeface="Lucida Grande"/>
              </a:rPr>
              <a:t>MACBETH</a:t>
            </a:r>
          </a:p>
          <a:p>
            <a:pPr marL="0" indent="0">
              <a:buNone/>
            </a:pPr>
            <a:r>
              <a:rPr lang="en-US" b="1" dirty="0" smtClean="0">
                <a:solidFill>
                  <a:srgbClr val="000000"/>
                </a:solidFill>
                <a:latin typeface="Lucida Grande"/>
              </a:rPr>
              <a:t>That </a:t>
            </a:r>
            <a:r>
              <a:rPr lang="en-US" b="1" dirty="0">
                <a:solidFill>
                  <a:srgbClr val="000000"/>
                </a:solidFill>
                <a:latin typeface="Lucida Grande"/>
              </a:rPr>
              <a:t>will never be.</a:t>
            </a:r>
          </a:p>
          <a:p>
            <a:pPr marL="0" indent="0">
              <a:buNone/>
            </a:pPr>
            <a:r>
              <a:rPr lang="en-US" b="1" dirty="0">
                <a:solidFill>
                  <a:srgbClr val="000000"/>
                </a:solidFill>
                <a:latin typeface="Lucida Grande"/>
              </a:rPr>
              <a:t>Who can impress the forest, bid the tree</a:t>
            </a:r>
          </a:p>
          <a:p>
            <a:pPr marL="0" indent="0">
              <a:buNone/>
            </a:pPr>
            <a:r>
              <a:rPr lang="en-US" b="1" dirty="0">
                <a:solidFill>
                  <a:srgbClr val="000000"/>
                </a:solidFill>
                <a:latin typeface="Lucida Grande"/>
              </a:rPr>
              <a:t>Unfix his earthbound root? Sweet </a:t>
            </a:r>
            <a:r>
              <a:rPr lang="en-US" b="1" dirty="0" err="1">
                <a:solidFill>
                  <a:srgbClr val="000000"/>
                </a:solidFill>
                <a:latin typeface="Lucida Grande"/>
              </a:rPr>
              <a:t>bodements</a:t>
            </a:r>
            <a:r>
              <a:rPr lang="en-US" b="1" dirty="0">
                <a:solidFill>
                  <a:srgbClr val="000000"/>
                </a:solidFill>
                <a:latin typeface="Lucida Grande"/>
              </a:rPr>
              <a:t>! Good!</a:t>
            </a:r>
          </a:p>
          <a:p>
            <a:pPr marL="0" indent="0">
              <a:buNone/>
            </a:pPr>
            <a:r>
              <a:rPr lang="en-US" b="1" dirty="0">
                <a:solidFill>
                  <a:srgbClr val="000000"/>
                </a:solidFill>
                <a:latin typeface="Lucida Grande"/>
              </a:rPr>
              <a:t>Rebellious dead, rise never till the wood</a:t>
            </a:r>
          </a:p>
          <a:p>
            <a:pPr marL="0" indent="0">
              <a:buNone/>
            </a:pPr>
            <a:r>
              <a:rPr lang="en-US" b="1" dirty="0">
                <a:solidFill>
                  <a:srgbClr val="000000"/>
                </a:solidFill>
                <a:latin typeface="Lucida Grande"/>
              </a:rPr>
              <a:t>Of </a:t>
            </a:r>
            <a:r>
              <a:rPr lang="en-US" b="1" dirty="0" err="1">
                <a:solidFill>
                  <a:srgbClr val="000000"/>
                </a:solidFill>
                <a:latin typeface="Lucida Grande"/>
              </a:rPr>
              <a:t>Birnam</a:t>
            </a:r>
            <a:r>
              <a:rPr lang="en-US" b="1" dirty="0">
                <a:solidFill>
                  <a:srgbClr val="000000"/>
                </a:solidFill>
                <a:latin typeface="Lucida Grande"/>
              </a:rPr>
              <a:t> rise, and our high-placed Macbeth</a:t>
            </a:r>
          </a:p>
          <a:p>
            <a:pPr marL="0" indent="0">
              <a:buNone/>
            </a:pPr>
            <a:r>
              <a:rPr lang="en-US" b="1" dirty="0">
                <a:solidFill>
                  <a:srgbClr val="000000"/>
                </a:solidFill>
                <a:latin typeface="Lucida Grande"/>
              </a:rPr>
              <a:t>Shall live the lease of nature, pay his breath</a:t>
            </a:r>
          </a:p>
          <a:p>
            <a:pPr marL="0" indent="0">
              <a:buNone/>
            </a:pPr>
            <a:r>
              <a:rPr lang="en-US" b="1" dirty="0">
                <a:solidFill>
                  <a:srgbClr val="000000"/>
                </a:solidFill>
                <a:latin typeface="Lucida Grande"/>
              </a:rPr>
              <a:t>To time and mortal custom. Yet my heart</a:t>
            </a:r>
          </a:p>
          <a:p>
            <a:pPr marL="0" indent="0">
              <a:buNone/>
            </a:pPr>
            <a:r>
              <a:rPr lang="en-US" b="1" dirty="0">
                <a:solidFill>
                  <a:srgbClr val="000000"/>
                </a:solidFill>
                <a:latin typeface="Lucida Grande"/>
              </a:rPr>
              <a:t>Throbs to know one thing. Tell me, if your art</a:t>
            </a:r>
          </a:p>
          <a:p>
            <a:pPr marL="0" indent="0">
              <a:buNone/>
            </a:pPr>
            <a:r>
              <a:rPr lang="en-US" b="1" dirty="0">
                <a:solidFill>
                  <a:srgbClr val="000000"/>
                </a:solidFill>
                <a:latin typeface="Lucida Grande"/>
              </a:rPr>
              <a:t>Can tell so much: shall </a:t>
            </a:r>
            <a:r>
              <a:rPr lang="en-US" b="1" dirty="0" err="1">
                <a:solidFill>
                  <a:srgbClr val="000000"/>
                </a:solidFill>
                <a:latin typeface="Lucida Grande"/>
              </a:rPr>
              <a:t>Banquo’s</a:t>
            </a:r>
            <a:r>
              <a:rPr lang="en-US" b="1" dirty="0">
                <a:solidFill>
                  <a:srgbClr val="000000"/>
                </a:solidFill>
                <a:latin typeface="Lucida Grande"/>
              </a:rPr>
              <a:t> issue ever</a:t>
            </a:r>
          </a:p>
          <a:p>
            <a:pPr marL="0" indent="0">
              <a:buNone/>
            </a:pPr>
            <a:r>
              <a:rPr lang="en-US" b="1" dirty="0">
                <a:solidFill>
                  <a:srgbClr val="000000"/>
                </a:solidFill>
                <a:latin typeface="Lucida Grande"/>
              </a:rPr>
              <a:t>Reign in this kingdom?</a:t>
            </a:r>
            <a:endParaRPr lang="en-US" b="1" dirty="0">
              <a:solidFill>
                <a:schemeClr val="tx1"/>
              </a:solidFill>
            </a:endParaRPr>
          </a:p>
        </p:txBody>
      </p:sp>
      <p:sp>
        <p:nvSpPr>
          <p:cNvPr id="4" name="Content Placeholder 2"/>
          <p:cNvSpPr txBox="1">
            <a:spLocks/>
          </p:cNvSpPr>
          <p:nvPr/>
        </p:nvSpPr>
        <p:spPr>
          <a:xfrm>
            <a:off x="4697104" y="-31845"/>
            <a:ext cx="4419600" cy="685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srgbClr val="000000"/>
                </a:solidFill>
                <a:latin typeface="Lucida Grande"/>
              </a:rPr>
              <a:t>MACBETH</a:t>
            </a:r>
          </a:p>
          <a:p>
            <a:pPr marL="0" indent="0">
              <a:buNone/>
            </a:pPr>
            <a:r>
              <a:rPr lang="en-US" b="1" dirty="0">
                <a:solidFill>
                  <a:srgbClr val="000000"/>
                </a:solidFill>
                <a:latin typeface="Lucida Grande"/>
              </a:rPr>
              <a:t>That will never happen. Who can command the forest and make the trees pull their roots out of the earth? These were sweet omens! Good! My murders will never come back to threaten me until the forest of </a:t>
            </a:r>
            <a:r>
              <a:rPr lang="en-US" b="1" dirty="0" err="1">
                <a:solidFill>
                  <a:srgbClr val="000000"/>
                </a:solidFill>
                <a:latin typeface="Lucida Grande"/>
              </a:rPr>
              <a:t>Birnam</a:t>
            </a:r>
            <a:r>
              <a:rPr lang="en-US" b="1" dirty="0">
                <a:solidFill>
                  <a:srgbClr val="000000"/>
                </a:solidFill>
                <a:latin typeface="Lucida Grande"/>
              </a:rPr>
              <a:t> gets up and moves, and I will be king for my entire natural life. But my heart is still throbbing to know one thing. Tell me, if your dark powers can see this far: will </a:t>
            </a:r>
            <a:r>
              <a:rPr lang="en-US" b="1" dirty="0" err="1">
                <a:solidFill>
                  <a:srgbClr val="000000"/>
                </a:solidFill>
                <a:latin typeface="Lucida Grande"/>
              </a:rPr>
              <a:t>Banquo’s</a:t>
            </a:r>
            <a:r>
              <a:rPr lang="en-US" b="1" dirty="0">
                <a:solidFill>
                  <a:srgbClr val="000000"/>
                </a:solidFill>
                <a:latin typeface="Lucida Grande"/>
              </a:rPr>
              <a:t> sons ever reign in this kingdom?</a:t>
            </a:r>
            <a:endParaRPr lang="en-US" b="1" dirty="0">
              <a:solidFill>
                <a:prstClr val="black"/>
              </a:solidFill>
            </a:endParaRPr>
          </a:p>
        </p:txBody>
      </p:sp>
    </p:spTree>
    <p:extLst>
      <p:ext uri="{BB962C8B-B14F-4D97-AF65-F5344CB8AC3E}">
        <p14:creationId xmlns:p14="http://schemas.microsoft.com/office/powerpoint/2010/main" val="6083990"/>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4343400" cy="6858000"/>
          </a:xfrm>
        </p:spPr>
        <p:txBody>
          <a:bodyPr>
            <a:normAutofit/>
          </a:bodyPr>
          <a:lstStyle/>
          <a:p>
            <a:pPr marL="0" indent="0">
              <a:buNone/>
            </a:pPr>
            <a:r>
              <a:rPr lang="en-US" b="1" dirty="0">
                <a:solidFill>
                  <a:srgbClr val="000000"/>
                </a:solidFill>
                <a:latin typeface="Lucida Grande"/>
              </a:rPr>
              <a:t>ALL</a:t>
            </a:r>
          </a:p>
          <a:p>
            <a:pPr marL="0" indent="0">
              <a:buNone/>
            </a:pPr>
            <a:r>
              <a:rPr lang="en-US" b="1" dirty="0">
                <a:solidFill>
                  <a:srgbClr val="000000"/>
                </a:solidFill>
                <a:latin typeface="Lucida Grande"/>
              </a:rPr>
              <a:t>Seek to know no more</a:t>
            </a:r>
            <a:r>
              <a:rPr lang="en-US" b="1" dirty="0" smtClean="0">
                <a:solidFill>
                  <a:srgbClr val="000000"/>
                </a:solidFill>
                <a:latin typeface="Lucida Grande"/>
              </a:rPr>
              <a:t>.</a:t>
            </a:r>
          </a:p>
          <a:p>
            <a:pPr marL="0" indent="0">
              <a:buNone/>
            </a:pPr>
            <a:endParaRPr lang="en-US" b="1" dirty="0">
              <a:solidFill>
                <a:srgbClr val="000000"/>
              </a:solidFill>
              <a:latin typeface="Lucida Grande"/>
            </a:endParaRPr>
          </a:p>
          <a:p>
            <a:pPr marL="0" indent="0">
              <a:buNone/>
            </a:pPr>
            <a:r>
              <a:rPr lang="en-US" b="1" dirty="0">
                <a:solidFill>
                  <a:schemeClr val="tx1"/>
                </a:solidFill>
              </a:rPr>
              <a:t>MACBETH</a:t>
            </a:r>
          </a:p>
          <a:p>
            <a:pPr marL="0" indent="0">
              <a:buNone/>
            </a:pPr>
            <a:r>
              <a:rPr lang="en-US" b="1" dirty="0">
                <a:solidFill>
                  <a:schemeClr val="tx1"/>
                </a:solidFill>
              </a:rPr>
              <a:t>I will be satisfied. Deny me this,</a:t>
            </a:r>
          </a:p>
          <a:p>
            <a:pPr marL="0" indent="0">
              <a:buNone/>
            </a:pPr>
            <a:r>
              <a:rPr lang="en-US" b="1" dirty="0">
                <a:solidFill>
                  <a:schemeClr val="tx1"/>
                </a:solidFill>
              </a:rPr>
              <a:t>And an eternal curse fall on you! Let me know.</a:t>
            </a:r>
          </a:p>
          <a:p>
            <a:pPr marL="0" indent="0">
              <a:buNone/>
            </a:pPr>
            <a:r>
              <a:rPr lang="en-US" b="1" dirty="0">
                <a:solidFill>
                  <a:schemeClr val="tx1"/>
                </a:solidFill>
              </a:rPr>
              <a:t>Why sinks that cauldron? And what noise is this</a:t>
            </a:r>
            <a:r>
              <a:rPr lang="en-US" b="1" dirty="0" smtClean="0">
                <a:solidFill>
                  <a:schemeClr val="tx1"/>
                </a:solidFill>
              </a:rPr>
              <a:t>?</a:t>
            </a:r>
          </a:p>
          <a:p>
            <a:pPr marL="0" indent="0">
              <a:buNone/>
            </a:pPr>
            <a:endParaRPr lang="en-US" b="1" dirty="0">
              <a:solidFill>
                <a:schemeClr val="tx1"/>
              </a:solidFill>
            </a:endParaRPr>
          </a:p>
          <a:p>
            <a:pPr marL="0" indent="0">
              <a:buNone/>
            </a:pPr>
            <a:r>
              <a:rPr lang="en-US" i="1" dirty="0" smtClean="0">
                <a:solidFill>
                  <a:srgbClr val="000000"/>
                </a:solidFill>
                <a:latin typeface="Lucida Grande"/>
              </a:rPr>
              <a:t>Hautboys</a:t>
            </a:r>
          </a:p>
          <a:p>
            <a:pPr marL="0" indent="0">
              <a:buNone/>
            </a:pPr>
            <a:endParaRPr lang="en-US" b="1" i="1" dirty="0">
              <a:solidFill>
                <a:srgbClr val="000000"/>
              </a:solidFill>
              <a:latin typeface="Lucida Grande"/>
            </a:endParaRPr>
          </a:p>
          <a:p>
            <a:pPr marL="0" indent="0">
              <a:buNone/>
            </a:pPr>
            <a:r>
              <a:rPr lang="en-US" b="1" dirty="0">
                <a:solidFill>
                  <a:schemeClr val="tx1"/>
                </a:solidFill>
              </a:rPr>
              <a:t>FIRST WITCH</a:t>
            </a:r>
          </a:p>
          <a:p>
            <a:pPr marL="0" indent="0">
              <a:buNone/>
            </a:pPr>
            <a:r>
              <a:rPr lang="en-US" b="1" dirty="0">
                <a:solidFill>
                  <a:schemeClr val="tx1"/>
                </a:solidFill>
              </a:rPr>
              <a:t>Show.</a:t>
            </a:r>
          </a:p>
        </p:txBody>
      </p:sp>
      <p:sp>
        <p:nvSpPr>
          <p:cNvPr id="4" name="Content Placeholder 2"/>
          <p:cNvSpPr txBox="1">
            <a:spLocks/>
          </p:cNvSpPr>
          <p:nvPr/>
        </p:nvSpPr>
        <p:spPr>
          <a:xfrm>
            <a:off x="4419600" y="-31845"/>
            <a:ext cx="4697104" cy="685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srgbClr val="000000"/>
                </a:solidFill>
                <a:latin typeface="Lucida Grande"/>
              </a:rPr>
              <a:t>ALL</a:t>
            </a:r>
          </a:p>
          <a:p>
            <a:pPr marL="0" indent="0">
              <a:buNone/>
            </a:pPr>
            <a:r>
              <a:rPr lang="en-US" b="1" dirty="0">
                <a:solidFill>
                  <a:srgbClr val="000000"/>
                </a:solidFill>
                <a:latin typeface="Lucida Grande"/>
              </a:rPr>
              <a:t>Don’t try to find out more</a:t>
            </a:r>
            <a:r>
              <a:rPr lang="en-US" b="1" dirty="0" smtClean="0">
                <a:solidFill>
                  <a:srgbClr val="000000"/>
                </a:solidFill>
                <a:latin typeface="Lucida Grande"/>
              </a:rPr>
              <a:t>.</a:t>
            </a:r>
          </a:p>
          <a:p>
            <a:pPr marL="0" indent="0">
              <a:buNone/>
            </a:pPr>
            <a:endParaRPr lang="en-US" b="1" dirty="0">
              <a:solidFill>
                <a:srgbClr val="000000"/>
              </a:solidFill>
              <a:latin typeface="Lucida Grande"/>
            </a:endParaRPr>
          </a:p>
          <a:p>
            <a:pPr marL="0" indent="0">
              <a:buNone/>
            </a:pPr>
            <a:r>
              <a:rPr lang="en-US" b="1" dirty="0">
                <a:solidFill>
                  <a:prstClr val="black"/>
                </a:solidFill>
              </a:rPr>
              <a:t>MACBETH</a:t>
            </a:r>
          </a:p>
          <a:p>
            <a:pPr marL="0" indent="0">
              <a:buNone/>
            </a:pPr>
            <a:r>
              <a:rPr lang="en-US" b="1" dirty="0">
                <a:solidFill>
                  <a:prstClr val="black"/>
                </a:solidFill>
              </a:rPr>
              <a:t>I demand to be satisfied. If you refuse, let an eternal curse fall on you. Let me know. Why is that cauldron sinking? And what is that music</a:t>
            </a:r>
            <a:r>
              <a:rPr lang="en-US" b="1" dirty="0" smtClean="0">
                <a:solidFill>
                  <a:prstClr val="black"/>
                </a:solidFill>
              </a:rPr>
              <a:t>?</a:t>
            </a:r>
          </a:p>
          <a:p>
            <a:pPr marL="0" indent="0">
              <a:buNone/>
            </a:pPr>
            <a:endParaRPr lang="en-US" b="1" dirty="0">
              <a:solidFill>
                <a:prstClr val="black"/>
              </a:solidFill>
            </a:endParaRPr>
          </a:p>
          <a:p>
            <a:pPr marL="0" indent="0">
              <a:buNone/>
            </a:pPr>
            <a:r>
              <a:rPr lang="en-US" i="1" dirty="0">
                <a:solidFill>
                  <a:srgbClr val="000000"/>
                </a:solidFill>
                <a:latin typeface="Lucida Grande"/>
              </a:rPr>
              <a:t>Hautboys play music for a ceremonial procession</a:t>
            </a:r>
            <a:r>
              <a:rPr lang="en-US" i="1" dirty="0" smtClean="0">
                <a:solidFill>
                  <a:srgbClr val="000000"/>
                </a:solidFill>
                <a:latin typeface="Lucida Grande"/>
              </a:rPr>
              <a:t>.</a:t>
            </a:r>
          </a:p>
          <a:p>
            <a:pPr marL="0" indent="0">
              <a:buNone/>
            </a:pPr>
            <a:endParaRPr lang="en-US" b="1" i="1" dirty="0">
              <a:solidFill>
                <a:srgbClr val="000000"/>
              </a:solidFill>
              <a:latin typeface="Lucida Grande"/>
            </a:endParaRPr>
          </a:p>
          <a:p>
            <a:pPr marL="0" indent="0">
              <a:buNone/>
            </a:pPr>
            <a:r>
              <a:rPr lang="en-US" b="1" dirty="0">
                <a:solidFill>
                  <a:prstClr val="black"/>
                </a:solidFill>
              </a:rPr>
              <a:t>FIRST WITCH</a:t>
            </a:r>
          </a:p>
          <a:p>
            <a:pPr marL="0" indent="0">
              <a:buNone/>
            </a:pPr>
            <a:r>
              <a:rPr lang="en-US" b="1" dirty="0">
                <a:solidFill>
                  <a:prstClr val="black"/>
                </a:solidFill>
              </a:rPr>
              <a:t>Show.</a:t>
            </a:r>
          </a:p>
        </p:txBody>
      </p:sp>
    </p:spTree>
    <p:extLst>
      <p:ext uri="{BB962C8B-B14F-4D97-AF65-F5344CB8AC3E}">
        <p14:creationId xmlns:p14="http://schemas.microsoft.com/office/powerpoint/2010/main" val="6083990"/>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6248400" cy="6858000"/>
          </a:xfrm>
        </p:spPr>
        <p:txBody>
          <a:bodyPr>
            <a:normAutofit/>
          </a:bodyPr>
          <a:lstStyle/>
          <a:p>
            <a:pPr marL="0" indent="0">
              <a:buNone/>
            </a:pPr>
            <a:r>
              <a:rPr lang="en-US" b="1" dirty="0">
                <a:solidFill>
                  <a:srgbClr val="000000"/>
                </a:solidFill>
                <a:latin typeface="Lucida Grande"/>
              </a:rPr>
              <a:t>SECOND WITCH</a:t>
            </a:r>
          </a:p>
          <a:p>
            <a:pPr marL="0" indent="0">
              <a:buNone/>
            </a:pPr>
            <a:r>
              <a:rPr lang="en-US" b="1" dirty="0">
                <a:solidFill>
                  <a:srgbClr val="000000"/>
                </a:solidFill>
                <a:latin typeface="Lucida Grande"/>
              </a:rPr>
              <a:t>Show.</a:t>
            </a:r>
          </a:p>
          <a:p>
            <a:pPr marL="0" indent="0">
              <a:buNone/>
            </a:pPr>
            <a:endParaRPr lang="en-US" b="1" dirty="0">
              <a:solidFill>
                <a:srgbClr val="000000"/>
              </a:solidFill>
              <a:latin typeface="Lucida Grande"/>
            </a:endParaRPr>
          </a:p>
          <a:p>
            <a:pPr marL="0" indent="0">
              <a:buNone/>
            </a:pPr>
            <a:r>
              <a:rPr lang="en-US" b="1" dirty="0">
                <a:solidFill>
                  <a:srgbClr val="000000"/>
                </a:solidFill>
                <a:latin typeface="Lucida Grande"/>
              </a:rPr>
              <a:t>THIRD WITCH</a:t>
            </a:r>
          </a:p>
          <a:p>
            <a:pPr marL="0" indent="0">
              <a:buNone/>
            </a:pPr>
            <a:r>
              <a:rPr lang="en-US" b="1" dirty="0">
                <a:solidFill>
                  <a:srgbClr val="000000"/>
                </a:solidFill>
                <a:latin typeface="Lucida Grande"/>
              </a:rPr>
              <a:t>Show</a:t>
            </a:r>
            <a:r>
              <a:rPr lang="en-US" b="1" dirty="0" smtClean="0">
                <a:solidFill>
                  <a:srgbClr val="000000"/>
                </a:solidFill>
                <a:latin typeface="Lucida Grande"/>
              </a:rPr>
              <a:t>.</a:t>
            </a:r>
          </a:p>
          <a:p>
            <a:pPr marL="0" indent="0">
              <a:buNone/>
            </a:pPr>
            <a:endParaRPr lang="en-US" b="1" dirty="0">
              <a:solidFill>
                <a:srgbClr val="000000"/>
              </a:solidFill>
              <a:latin typeface="Lucida Grande"/>
            </a:endParaRPr>
          </a:p>
          <a:p>
            <a:pPr marL="0" indent="0">
              <a:buNone/>
            </a:pPr>
            <a:r>
              <a:rPr lang="en-US" b="1" dirty="0">
                <a:solidFill>
                  <a:srgbClr val="000000"/>
                </a:solidFill>
                <a:latin typeface="Lucida Grande"/>
              </a:rPr>
              <a:t>ALL</a:t>
            </a:r>
          </a:p>
          <a:p>
            <a:pPr marL="0" indent="0">
              <a:buNone/>
            </a:pPr>
            <a:r>
              <a:rPr lang="en-US" b="1" dirty="0">
                <a:solidFill>
                  <a:srgbClr val="000000"/>
                </a:solidFill>
                <a:latin typeface="Lucida Grande"/>
              </a:rPr>
              <a:t>Show his eyes and grieve his heart.</a:t>
            </a:r>
          </a:p>
          <a:p>
            <a:pPr marL="0" indent="0">
              <a:buNone/>
            </a:pPr>
            <a:r>
              <a:rPr lang="en-US" b="1" dirty="0">
                <a:solidFill>
                  <a:srgbClr val="000000"/>
                </a:solidFill>
                <a:latin typeface="Lucida Grande"/>
              </a:rPr>
              <a:t>Come like shadows; so depart</a:t>
            </a:r>
            <a:r>
              <a:rPr lang="en-US" b="1" dirty="0" smtClean="0">
                <a:solidFill>
                  <a:srgbClr val="000000"/>
                </a:solidFill>
                <a:latin typeface="Lucida Grande"/>
              </a:rPr>
              <a:t>!</a:t>
            </a:r>
          </a:p>
          <a:p>
            <a:pPr marL="0" indent="0">
              <a:buNone/>
            </a:pPr>
            <a:endParaRPr lang="en-US" b="1" dirty="0">
              <a:solidFill>
                <a:srgbClr val="000000"/>
              </a:solidFill>
              <a:latin typeface="Lucida Grande"/>
            </a:endParaRPr>
          </a:p>
          <a:p>
            <a:pPr marL="0" indent="0">
              <a:buNone/>
            </a:pPr>
            <a:r>
              <a:rPr lang="en-US" i="1" dirty="0">
                <a:solidFill>
                  <a:srgbClr val="000000"/>
                </a:solidFill>
                <a:latin typeface="Lucida Grande"/>
              </a:rPr>
              <a:t>A show of eight kings, the last with a glass in his hand, followed by </a:t>
            </a:r>
            <a:r>
              <a:rPr lang="en-US" b="1" i="1" dirty="0">
                <a:solidFill>
                  <a:srgbClr val="000000"/>
                </a:solidFill>
                <a:latin typeface="Lucida Grande"/>
              </a:rPr>
              <a:t>BANQUO</a:t>
            </a:r>
            <a:endParaRPr lang="en-US" b="1" dirty="0">
              <a:solidFill>
                <a:srgbClr val="000000"/>
              </a:solidFill>
              <a:latin typeface="Lucida Grande"/>
            </a:endParaRPr>
          </a:p>
        </p:txBody>
      </p:sp>
      <p:sp>
        <p:nvSpPr>
          <p:cNvPr id="4" name="Content Placeholder 2"/>
          <p:cNvSpPr txBox="1">
            <a:spLocks/>
          </p:cNvSpPr>
          <p:nvPr/>
        </p:nvSpPr>
        <p:spPr>
          <a:xfrm>
            <a:off x="6248400" y="-31845"/>
            <a:ext cx="2868304" cy="685800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srgbClr val="000000"/>
                </a:solidFill>
                <a:latin typeface="Lucida Grande"/>
              </a:rPr>
              <a:t>SECOND WITCH</a:t>
            </a:r>
          </a:p>
          <a:p>
            <a:pPr marL="0" indent="0">
              <a:buNone/>
            </a:pPr>
            <a:r>
              <a:rPr lang="en-US" b="1" dirty="0">
                <a:solidFill>
                  <a:srgbClr val="000000"/>
                </a:solidFill>
                <a:latin typeface="Lucida Grande"/>
              </a:rPr>
              <a:t>Show</a:t>
            </a:r>
            <a:r>
              <a:rPr lang="en-US" b="1" dirty="0" smtClean="0">
                <a:solidFill>
                  <a:srgbClr val="000000"/>
                </a:solidFill>
                <a:latin typeface="Lucida Grande"/>
              </a:rPr>
              <a:t>.</a:t>
            </a:r>
          </a:p>
          <a:p>
            <a:pPr marL="0" indent="0">
              <a:buNone/>
            </a:pPr>
            <a:endParaRPr lang="en-US" b="1" dirty="0">
              <a:solidFill>
                <a:srgbClr val="000000"/>
              </a:solidFill>
              <a:latin typeface="Lucida Grande"/>
            </a:endParaRPr>
          </a:p>
          <a:p>
            <a:pPr marL="0" indent="0">
              <a:buNone/>
            </a:pPr>
            <a:r>
              <a:rPr lang="en-US" b="1" dirty="0">
                <a:solidFill>
                  <a:prstClr val="black"/>
                </a:solidFill>
              </a:rPr>
              <a:t>THIRD WITCH</a:t>
            </a:r>
          </a:p>
          <a:p>
            <a:pPr marL="0" indent="0">
              <a:buNone/>
            </a:pPr>
            <a:r>
              <a:rPr lang="en-US" b="1" dirty="0">
                <a:solidFill>
                  <a:prstClr val="black"/>
                </a:solidFill>
              </a:rPr>
              <a:t>Show</a:t>
            </a:r>
            <a:r>
              <a:rPr lang="en-US" b="1" dirty="0" smtClean="0">
                <a:solidFill>
                  <a:prstClr val="black"/>
                </a:solidFill>
              </a:rPr>
              <a:t>.</a:t>
            </a:r>
          </a:p>
          <a:p>
            <a:pPr marL="0" indent="0">
              <a:buNone/>
            </a:pPr>
            <a:endParaRPr lang="en-US" b="1" dirty="0">
              <a:solidFill>
                <a:prstClr val="black"/>
              </a:solidFill>
            </a:endParaRPr>
          </a:p>
          <a:p>
            <a:pPr marL="0" indent="0">
              <a:buNone/>
            </a:pPr>
            <a:r>
              <a:rPr lang="en-US" b="1" dirty="0">
                <a:solidFill>
                  <a:prstClr val="black"/>
                </a:solidFill>
              </a:rPr>
              <a:t>ALL</a:t>
            </a:r>
          </a:p>
          <a:p>
            <a:pPr marL="0" indent="0">
              <a:buNone/>
            </a:pPr>
            <a:r>
              <a:rPr lang="en-US" b="1" dirty="0">
                <a:solidFill>
                  <a:prstClr val="black"/>
                </a:solidFill>
              </a:rPr>
              <a:t>Show him and make him grieve. Come like shadows and depart in the same way</a:t>
            </a:r>
            <a:r>
              <a:rPr lang="en-US" b="1" dirty="0" smtClean="0">
                <a:solidFill>
                  <a:prstClr val="black"/>
                </a:solidFill>
              </a:rPr>
              <a:t>!</a:t>
            </a:r>
          </a:p>
          <a:p>
            <a:pPr marL="0" indent="0">
              <a:buNone/>
            </a:pPr>
            <a:endParaRPr lang="en-US" b="1" dirty="0">
              <a:solidFill>
                <a:prstClr val="black"/>
              </a:solidFill>
            </a:endParaRPr>
          </a:p>
          <a:p>
            <a:pPr marL="0" indent="0">
              <a:buNone/>
            </a:pPr>
            <a:r>
              <a:rPr lang="en-US" i="1" dirty="0">
                <a:solidFill>
                  <a:srgbClr val="000000"/>
                </a:solidFill>
                <a:latin typeface="Lucida Grande"/>
              </a:rPr>
              <a:t>Eight kings march across the stage, the last one with a mirror in his hand, followed by the </a:t>
            </a:r>
            <a:r>
              <a:rPr lang="en-US" b="1" i="1" dirty="0">
                <a:solidFill>
                  <a:srgbClr val="000000"/>
                </a:solidFill>
                <a:latin typeface="Lucida Grande"/>
              </a:rPr>
              <a:t>GHOST OF BANQUO</a:t>
            </a:r>
            <a:r>
              <a:rPr lang="en-US" i="1" dirty="0">
                <a:solidFill>
                  <a:srgbClr val="000000"/>
                </a:solidFill>
                <a:latin typeface="Lucida Grande"/>
              </a:rPr>
              <a:t>.</a:t>
            </a:r>
            <a:endParaRPr lang="en-US" b="1" dirty="0">
              <a:solidFill>
                <a:prstClr val="black"/>
              </a:solidFill>
            </a:endParaRPr>
          </a:p>
        </p:txBody>
      </p:sp>
    </p:spTree>
    <p:extLst>
      <p:ext uri="{BB962C8B-B14F-4D97-AF65-F5344CB8AC3E}">
        <p14:creationId xmlns:p14="http://schemas.microsoft.com/office/powerpoint/2010/main" val="6083990"/>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5276850"/>
            <a:ext cx="8229600" cy="1600200"/>
          </a:xfrm>
        </p:spPr>
        <p:txBody>
          <a:bodyPr/>
          <a:lstStyle/>
          <a:p>
            <a:pPr algn="l"/>
            <a:r>
              <a:rPr lang="en-US" sz="7200" b="1" dirty="0" smtClean="0">
                <a:solidFill>
                  <a:srgbClr val="FF0000"/>
                </a:solidFill>
                <a:effectLst/>
                <a:latin typeface="Blackadder ITC" pitchFamily="82" charset="0"/>
              </a:rPr>
              <a:t>Act  Four</a:t>
            </a:r>
            <a:br>
              <a:rPr lang="en-US" sz="7200" b="1" dirty="0" smtClean="0">
                <a:solidFill>
                  <a:srgbClr val="FF0000"/>
                </a:solidFill>
                <a:effectLst/>
                <a:latin typeface="Blackadder ITC" pitchFamily="82" charset="0"/>
              </a:rPr>
            </a:br>
            <a:r>
              <a:rPr lang="en-US" sz="7200" b="1" dirty="0" smtClean="0">
                <a:solidFill>
                  <a:srgbClr val="FF0000"/>
                </a:solidFill>
                <a:effectLst/>
                <a:latin typeface="Blackadder ITC" pitchFamily="82" charset="0"/>
              </a:rPr>
              <a:t/>
            </a:r>
            <a:br>
              <a:rPr lang="en-US" sz="7200" b="1" dirty="0" smtClean="0">
                <a:solidFill>
                  <a:srgbClr val="FF0000"/>
                </a:solidFill>
                <a:effectLst/>
                <a:latin typeface="Blackadder ITC" pitchFamily="82" charset="0"/>
              </a:rPr>
            </a:br>
            <a:r>
              <a:rPr lang="en-US" sz="7200" b="1" dirty="0" smtClean="0">
                <a:solidFill>
                  <a:srgbClr val="FF0000"/>
                </a:solidFill>
                <a:effectLst/>
                <a:latin typeface="Blackadder ITC" pitchFamily="82" charset="0"/>
              </a:rPr>
              <a:t/>
            </a:r>
            <a:br>
              <a:rPr lang="en-US" sz="7200" b="1" dirty="0" smtClean="0">
                <a:solidFill>
                  <a:srgbClr val="FF0000"/>
                </a:solidFill>
                <a:effectLst/>
                <a:latin typeface="Blackadder ITC" pitchFamily="82" charset="0"/>
              </a:rPr>
            </a:br>
            <a:r>
              <a:rPr lang="en-US" sz="7200" b="1" dirty="0">
                <a:solidFill>
                  <a:srgbClr val="FF0000"/>
                </a:solidFill>
                <a:effectLst/>
                <a:latin typeface="Blackadder ITC" pitchFamily="82" charset="0"/>
              </a:rPr>
              <a:t/>
            </a:r>
            <a:br>
              <a:rPr lang="en-US" sz="7200" b="1" dirty="0">
                <a:solidFill>
                  <a:srgbClr val="FF0000"/>
                </a:solidFill>
                <a:effectLst/>
                <a:latin typeface="Blackadder ITC" pitchFamily="82" charset="0"/>
              </a:rPr>
            </a:br>
            <a:r>
              <a:rPr lang="en-US" sz="7200" b="1" dirty="0">
                <a:solidFill>
                  <a:srgbClr val="FF0000"/>
                </a:solidFill>
                <a:effectLst/>
                <a:latin typeface="Blackadder ITC" pitchFamily="82" charset="0"/>
              </a:rPr>
              <a:t/>
            </a:r>
            <a:br>
              <a:rPr lang="en-US" sz="7200" b="1" dirty="0">
                <a:solidFill>
                  <a:srgbClr val="FF0000"/>
                </a:solidFill>
                <a:effectLst/>
                <a:latin typeface="Blackadder ITC" pitchFamily="82" charset="0"/>
              </a:rPr>
            </a:br>
            <a:r>
              <a:rPr lang="en-US" sz="7200" b="1" dirty="0">
                <a:solidFill>
                  <a:srgbClr val="FF0000"/>
                </a:solidFill>
                <a:effectLst/>
                <a:latin typeface="Blackadder ITC" pitchFamily="82" charset="0"/>
              </a:rPr>
              <a:t/>
            </a:r>
            <a:br>
              <a:rPr lang="en-US" sz="7200" b="1" dirty="0">
                <a:solidFill>
                  <a:srgbClr val="FF0000"/>
                </a:solidFill>
                <a:effectLst/>
                <a:latin typeface="Blackadder ITC" pitchFamily="82" charset="0"/>
              </a:rPr>
            </a:br>
            <a:r>
              <a:rPr lang="en-US" sz="7200" b="1" dirty="0" smtClean="0">
                <a:solidFill>
                  <a:srgbClr val="FF0000"/>
                </a:solidFill>
                <a:effectLst/>
                <a:latin typeface="Blackadder ITC" pitchFamily="82" charset="0"/>
              </a:rPr>
              <a:t/>
            </a:r>
            <a:br>
              <a:rPr lang="en-US" sz="7200" b="1" dirty="0" smtClean="0">
                <a:solidFill>
                  <a:srgbClr val="FF0000"/>
                </a:solidFill>
                <a:effectLst/>
                <a:latin typeface="Blackadder ITC" pitchFamily="82" charset="0"/>
              </a:rPr>
            </a:br>
            <a:r>
              <a:rPr lang="en-US" sz="7200" b="1" dirty="0">
                <a:solidFill>
                  <a:srgbClr val="FF0000"/>
                </a:solidFill>
                <a:latin typeface="Blackadder ITC" pitchFamily="82" charset="0"/>
              </a:rPr>
              <a:t>Scene </a:t>
            </a:r>
            <a:r>
              <a:rPr lang="en-US" sz="7200" b="1" dirty="0" smtClean="0">
                <a:solidFill>
                  <a:srgbClr val="FF0000"/>
                </a:solidFill>
                <a:latin typeface="Blackadder ITC" pitchFamily="82" charset="0"/>
              </a:rPr>
              <a:t>One</a:t>
            </a:r>
            <a:endParaRPr lang="en-US" sz="7200" b="1" dirty="0">
              <a:solidFill>
                <a:srgbClr val="FF0000"/>
              </a:solidFill>
              <a:latin typeface="Blackadder ITC" pitchFamily="82" charset="0"/>
            </a:endParaRPr>
          </a:p>
        </p:txBody>
      </p:sp>
    </p:spTree>
    <p:extLst>
      <p:ext uri="{BB962C8B-B14F-4D97-AF65-F5344CB8AC3E}">
        <p14:creationId xmlns:p14="http://schemas.microsoft.com/office/powerpoint/2010/main" val="1651558182"/>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5029200" cy="6858000"/>
          </a:xfrm>
        </p:spPr>
        <p:txBody>
          <a:bodyPr>
            <a:normAutofit/>
          </a:bodyPr>
          <a:lstStyle/>
          <a:p>
            <a:pPr marL="0" indent="0">
              <a:buNone/>
            </a:pPr>
            <a:r>
              <a:rPr lang="en-US" sz="1600" b="1" dirty="0">
                <a:solidFill>
                  <a:srgbClr val="000000"/>
                </a:solidFill>
                <a:latin typeface="Lucida Grande"/>
              </a:rPr>
              <a:t>MACBETH</a:t>
            </a:r>
          </a:p>
          <a:p>
            <a:pPr marL="0" indent="0">
              <a:buNone/>
            </a:pPr>
            <a:r>
              <a:rPr lang="en-US" sz="1600" b="1" dirty="0">
                <a:solidFill>
                  <a:srgbClr val="000000"/>
                </a:solidFill>
                <a:latin typeface="Lucida Grande"/>
              </a:rPr>
              <a:t>Thou art too like the spirit of </a:t>
            </a:r>
            <a:r>
              <a:rPr lang="en-US" sz="1600" b="1" dirty="0" err="1">
                <a:solidFill>
                  <a:srgbClr val="000000"/>
                </a:solidFill>
                <a:latin typeface="Lucida Grande"/>
              </a:rPr>
              <a:t>Banquo</a:t>
            </a:r>
            <a:r>
              <a:rPr lang="en-US" sz="1600" b="1" dirty="0">
                <a:solidFill>
                  <a:srgbClr val="000000"/>
                </a:solidFill>
                <a:latin typeface="Lucida Grande"/>
              </a:rPr>
              <a:t>. Down!</a:t>
            </a:r>
          </a:p>
          <a:p>
            <a:pPr marL="0" indent="0">
              <a:buNone/>
            </a:pPr>
            <a:r>
              <a:rPr lang="en-US" sz="1600" b="1" dirty="0">
                <a:solidFill>
                  <a:srgbClr val="000000"/>
                </a:solidFill>
                <a:latin typeface="Lucida Grande"/>
              </a:rPr>
              <a:t>Thy crown does sear mine eyeballs. And thy hair,</a:t>
            </a:r>
          </a:p>
          <a:p>
            <a:pPr marL="0" indent="0">
              <a:buNone/>
            </a:pPr>
            <a:r>
              <a:rPr lang="en-US" sz="1600" b="1" dirty="0">
                <a:solidFill>
                  <a:srgbClr val="000000"/>
                </a:solidFill>
                <a:latin typeface="Lucida Grande"/>
              </a:rPr>
              <a:t>Thou other gold-bound brow, is like the first.</a:t>
            </a:r>
          </a:p>
          <a:p>
            <a:pPr marL="0" indent="0">
              <a:buNone/>
            </a:pPr>
            <a:r>
              <a:rPr lang="en-US" sz="1600" b="1" dirty="0">
                <a:solidFill>
                  <a:srgbClr val="000000"/>
                </a:solidFill>
                <a:latin typeface="Lucida Grande"/>
              </a:rPr>
              <a:t>A third is like the former.—Filthy hags!</a:t>
            </a:r>
          </a:p>
          <a:p>
            <a:pPr marL="0" indent="0">
              <a:buNone/>
            </a:pPr>
            <a:r>
              <a:rPr lang="en-US" sz="1600" b="1" dirty="0">
                <a:solidFill>
                  <a:srgbClr val="000000"/>
                </a:solidFill>
                <a:latin typeface="Lucida Grande"/>
              </a:rPr>
              <a:t>Why do you show me this? A fourth? Start, eyes!</a:t>
            </a:r>
          </a:p>
          <a:p>
            <a:pPr marL="0" indent="0">
              <a:buNone/>
            </a:pPr>
            <a:r>
              <a:rPr lang="en-US" sz="1600" b="1" dirty="0">
                <a:solidFill>
                  <a:srgbClr val="000000"/>
                </a:solidFill>
                <a:latin typeface="Lucida Grande"/>
              </a:rPr>
              <a:t>What, will the line stretch out to </a:t>
            </a:r>
            <a:r>
              <a:rPr lang="en-US" sz="1600" b="1" dirty="0" err="1">
                <a:solidFill>
                  <a:srgbClr val="000000"/>
                </a:solidFill>
                <a:latin typeface="Lucida Grande"/>
              </a:rPr>
              <a:t>th</a:t>
            </a:r>
            <a:r>
              <a:rPr lang="en-US" sz="1600" b="1" dirty="0">
                <a:solidFill>
                  <a:srgbClr val="000000"/>
                </a:solidFill>
                <a:latin typeface="Lucida Grande"/>
              </a:rPr>
              <a:t>' crack of doom?</a:t>
            </a:r>
          </a:p>
          <a:p>
            <a:pPr marL="0" indent="0">
              <a:buNone/>
            </a:pPr>
            <a:r>
              <a:rPr lang="en-US" sz="1600" b="1" dirty="0">
                <a:solidFill>
                  <a:srgbClr val="000000"/>
                </a:solidFill>
                <a:latin typeface="Lucida Grande"/>
              </a:rPr>
              <a:t>Another yet? A seventh? I’ll see no more.</a:t>
            </a:r>
          </a:p>
          <a:p>
            <a:pPr marL="0" indent="0">
              <a:buNone/>
            </a:pPr>
            <a:r>
              <a:rPr lang="en-US" sz="1600" b="1" dirty="0">
                <a:solidFill>
                  <a:srgbClr val="000000"/>
                </a:solidFill>
                <a:latin typeface="Lucida Grande"/>
              </a:rPr>
              <a:t>And yet the eighth appears, who bears a glass</a:t>
            </a:r>
          </a:p>
          <a:p>
            <a:pPr marL="0" indent="0">
              <a:buNone/>
            </a:pPr>
            <a:r>
              <a:rPr lang="en-US" sz="1600" b="1" dirty="0">
                <a:solidFill>
                  <a:srgbClr val="000000"/>
                </a:solidFill>
                <a:latin typeface="Lucida Grande"/>
              </a:rPr>
              <a:t>Which shows me many more, and some I see</a:t>
            </a:r>
          </a:p>
          <a:p>
            <a:pPr marL="0" indent="0">
              <a:buNone/>
            </a:pPr>
            <a:r>
              <a:rPr lang="en-US" sz="1600" b="1" dirty="0">
                <a:solidFill>
                  <a:srgbClr val="000000"/>
                </a:solidFill>
                <a:latin typeface="Lucida Grande"/>
              </a:rPr>
              <a:t>That twofold balls and treble scepters carry.</a:t>
            </a:r>
          </a:p>
          <a:p>
            <a:pPr marL="0" indent="0">
              <a:buNone/>
            </a:pPr>
            <a:r>
              <a:rPr lang="en-US" sz="1600" b="1" dirty="0">
                <a:solidFill>
                  <a:srgbClr val="000000"/>
                </a:solidFill>
                <a:latin typeface="Lucida Grande"/>
              </a:rPr>
              <a:t>Horrible sight! Now I see ’tis true;</a:t>
            </a:r>
          </a:p>
          <a:p>
            <a:pPr marL="0" indent="0">
              <a:buNone/>
            </a:pPr>
            <a:r>
              <a:rPr lang="en-US" sz="1600" b="1" dirty="0">
                <a:solidFill>
                  <a:srgbClr val="000000"/>
                </a:solidFill>
                <a:latin typeface="Lucida Grande"/>
              </a:rPr>
              <a:t>For the blood-</a:t>
            </a:r>
            <a:r>
              <a:rPr lang="en-US" sz="1600" b="1" dirty="0" err="1">
                <a:solidFill>
                  <a:srgbClr val="000000"/>
                </a:solidFill>
                <a:latin typeface="Lucida Grande"/>
              </a:rPr>
              <a:t>boltered</a:t>
            </a:r>
            <a:r>
              <a:rPr lang="en-US" sz="1600" b="1" dirty="0">
                <a:solidFill>
                  <a:srgbClr val="000000"/>
                </a:solidFill>
                <a:latin typeface="Lucida Grande"/>
              </a:rPr>
              <a:t> </a:t>
            </a:r>
            <a:r>
              <a:rPr lang="en-US" sz="1600" b="1" dirty="0" err="1">
                <a:solidFill>
                  <a:srgbClr val="000000"/>
                </a:solidFill>
                <a:latin typeface="Lucida Grande"/>
              </a:rPr>
              <a:t>Banquo</a:t>
            </a:r>
            <a:r>
              <a:rPr lang="en-US" sz="1600" b="1" dirty="0">
                <a:solidFill>
                  <a:srgbClr val="000000"/>
                </a:solidFill>
                <a:latin typeface="Lucida Grande"/>
              </a:rPr>
              <a:t> smiles upon me</a:t>
            </a:r>
          </a:p>
          <a:p>
            <a:pPr marL="0" indent="0">
              <a:buNone/>
            </a:pPr>
            <a:r>
              <a:rPr lang="en-US" sz="1600" b="1" dirty="0">
                <a:solidFill>
                  <a:srgbClr val="000000"/>
                </a:solidFill>
                <a:latin typeface="Lucida Grande"/>
              </a:rPr>
              <a:t>And points at them for his.</a:t>
            </a:r>
            <a:endParaRPr lang="en-US" sz="1600" b="1" dirty="0">
              <a:solidFill>
                <a:schemeClr val="tx1"/>
              </a:solidFill>
            </a:endParaRPr>
          </a:p>
        </p:txBody>
      </p:sp>
      <p:sp>
        <p:nvSpPr>
          <p:cNvPr id="4" name="Content Placeholder 2"/>
          <p:cNvSpPr txBox="1">
            <a:spLocks/>
          </p:cNvSpPr>
          <p:nvPr/>
        </p:nvSpPr>
        <p:spPr>
          <a:xfrm>
            <a:off x="5029200" y="-31845"/>
            <a:ext cx="4087504" cy="6858000"/>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srgbClr val="000000"/>
                </a:solidFill>
                <a:latin typeface="Lucida Grande"/>
              </a:rPr>
              <a:t>MACBETH</a:t>
            </a:r>
          </a:p>
          <a:p>
            <a:pPr marL="0" indent="0">
              <a:buNone/>
            </a:pPr>
            <a:r>
              <a:rPr lang="en-US" b="1" dirty="0">
                <a:solidFill>
                  <a:srgbClr val="000000"/>
                </a:solidFill>
                <a:latin typeface="Lucida Grande"/>
              </a:rPr>
              <a:t>You look too much like the ghost of </a:t>
            </a:r>
            <a:r>
              <a:rPr lang="en-US" b="1" dirty="0" err="1">
                <a:solidFill>
                  <a:srgbClr val="000000"/>
                </a:solidFill>
                <a:latin typeface="Lucida Grande"/>
              </a:rPr>
              <a:t>Banquo</a:t>
            </a:r>
            <a:r>
              <a:rPr lang="en-US" b="1" dirty="0">
                <a:solidFill>
                  <a:srgbClr val="000000"/>
                </a:solidFill>
                <a:latin typeface="Lucida Grande"/>
              </a:rPr>
              <a:t>. Go away!     </a:t>
            </a:r>
            <a:endParaRPr lang="en-US" b="1" dirty="0" smtClean="0">
              <a:solidFill>
                <a:srgbClr val="000000"/>
              </a:solidFill>
              <a:latin typeface="Lucida Grande"/>
            </a:endParaRPr>
          </a:p>
          <a:p>
            <a:pPr marL="0" indent="0">
              <a:buNone/>
            </a:pPr>
            <a:r>
              <a:rPr lang="en-US" b="1" dirty="0" smtClean="0">
                <a:solidFill>
                  <a:srgbClr val="000000"/>
                </a:solidFill>
                <a:latin typeface="Lucida Grande"/>
              </a:rPr>
              <a:t>(</a:t>
            </a:r>
            <a:r>
              <a:rPr lang="en-US" b="1" dirty="0">
                <a:solidFill>
                  <a:srgbClr val="000000"/>
                </a:solidFill>
                <a:latin typeface="Lucida Grande"/>
              </a:rPr>
              <a:t>to the first) Your crown hurts my eyes. (to the second) Your blond hair, which looks like another crown underneath the one you’re wearing, looks just like the first king’s hair. Now I see a third king who looks just like the second. Filthy hags! Why are you showing me this? A fourth! My eyes are bulging out of their sockets! Will this line stretch on forever? Another one! And a seventh! I don’t want to see any more. And yet an eighth appears, holding a mirror in which I see many more men. And some are carrying double balls and triple scepters, meaning they’re kings of more than one country! Horrible sight! Now I see it is true, they are </a:t>
            </a:r>
            <a:r>
              <a:rPr lang="en-US" b="1" dirty="0" err="1">
                <a:solidFill>
                  <a:srgbClr val="000000"/>
                </a:solidFill>
                <a:latin typeface="Lucida Grande"/>
              </a:rPr>
              <a:t>Banquo’s</a:t>
            </a:r>
            <a:r>
              <a:rPr lang="en-US" b="1" dirty="0">
                <a:solidFill>
                  <a:srgbClr val="000000"/>
                </a:solidFill>
                <a:latin typeface="Lucida Grande"/>
              </a:rPr>
              <a:t> descendants. </a:t>
            </a:r>
            <a:r>
              <a:rPr lang="en-US" b="1" dirty="0" err="1">
                <a:solidFill>
                  <a:srgbClr val="000000"/>
                </a:solidFill>
                <a:latin typeface="Lucida Grande"/>
              </a:rPr>
              <a:t>Banquo</a:t>
            </a:r>
            <a:r>
              <a:rPr lang="en-US" b="1" dirty="0">
                <a:solidFill>
                  <a:srgbClr val="000000"/>
                </a:solidFill>
                <a:latin typeface="Lucida Grande"/>
              </a:rPr>
              <a:t>, with his blood-clotted hair, is smiling at me and pointing to them as his.</a:t>
            </a:r>
            <a:endParaRPr lang="en-US" b="1" dirty="0">
              <a:solidFill>
                <a:prstClr val="black"/>
              </a:solidFill>
            </a:endParaRPr>
          </a:p>
        </p:txBody>
      </p:sp>
    </p:spTree>
    <p:extLst>
      <p:ext uri="{BB962C8B-B14F-4D97-AF65-F5344CB8AC3E}">
        <p14:creationId xmlns:p14="http://schemas.microsoft.com/office/powerpoint/2010/main" val="3377760135"/>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5105400" cy="6858000"/>
          </a:xfrm>
        </p:spPr>
        <p:txBody>
          <a:bodyPr>
            <a:normAutofit fontScale="92500"/>
          </a:bodyPr>
          <a:lstStyle/>
          <a:p>
            <a:pPr marL="0" indent="0">
              <a:buNone/>
            </a:pPr>
            <a:r>
              <a:rPr lang="en-US" i="1" dirty="0">
                <a:solidFill>
                  <a:srgbClr val="000000"/>
                </a:solidFill>
                <a:latin typeface="Lucida Grande"/>
              </a:rPr>
              <a:t>Apparitions </a:t>
            </a:r>
            <a:r>
              <a:rPr lang="en-US" i="1" dirty="0" smtClean="0">
                <a:solidFill>
                  <a:srgbClr val="000000"/>
                </a:solidFill>
                <a:latin typeface="Lucida Grande"/>
              </a:rPr>
              <a:t>vanish</a:t>
            </a:r>
          </a:p>
          <a:p>
            <a:pPr marL="0" indent="0">
              <a:buNone/>
            </a:pPr>
            <a:endParaRPr lang="en-US" b="1" i="1" dirty="0">
              <a:solidFill>
                <a:srgbClr val="000000"/>
              </a:solidFill>
              <a:latin typeface="Lucida Grande"/>
            </a:endParaRPr>
          </a:p>
          <a:p>
            <a:pPr marL="0" indent="0">
              <a:buNone/>
            </a:pPr>
            <a:r>
              <a:rPr lang="en-US" b="1" dirty="0" smtClean="0">
                <a:solidFill>
                  <a:schemeClr val="tx1"/>
                </a:solidFill>
              </a:rPr>
              <a:t>MACBETH</a:t>
            </a:r>
          </a:p>
          <a:p>
            <a:pPr marL="0" indent="0">
              <a:buNone/>
            </a:pPr>
            <a:r>
              <a:rPr lang="en-US" b="1" dirty="0">
                <a:solidFill>
                  <a:schemeClr val="tx1"/>
                </a:solidFill>
              </a:rPr>
              <a:t>What, is this so</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FIRST WITCH</a:t>
            </a:r>
          </a:p>
          <a:p>
            <a:pPr marL="0" indent="0">
              <a:buNone/>
            </a:pPr>
            <a:r>
              <a:rPr lang="en-US" b="1" dirty="0">
                <a:solidFill>
                  <a:schemeClr val="tx1"/>
                </a:solidFill>
              </a:rPr>
              <a:t>Ay, sir, all this is so. But why</a:t>
            </a:r>
          </a:p>
          <a:p>
            <a:pPr marL="0" indent="0">
              <a:buNone/>
            </a:pPr>
            <a:r>
              <a:rPr lang="en-US" b="1" dirty="0">
                <a:solidFill>
                  <a:schemeClr val="tx1"/>
                </a:solidFill>
              </a:rPr>
              <a:t>Stands Macbeth thus amazedly?</a:t>
            </a:r>
          </a:p>
          <a:p>
            <a:pPr marL="0" indent="0">
              <a:buNone/>
            </a:pPr>
            <a:r>
              <a:rPr lang="en-US" b="1" dirty="0">
                <a:solidFill>
                  <a:schemeClr val="tx1"/>
                </a:solidFill>
              </a:rPr>
              <a:t>Come, sisters, cheer we up his sprites,</a:t>
            </a:r>
          </a:p>
          <a:p>
            <a:pPr marL="0" indent="0">
              <a:buNone/>
            </a:pPr>
            <a:r>
              <a:rPr lang="en-US" b="1" dirty="0">
                <a:solidFill>
                  <a:schemeClr val="tx1"/>
                </a:solidFill>
              </a:rPr>
              <a:t>And show the best of our delights.</a:t>
            </a:r>
          </a:p>
          <a:p>
            <a:pPr marL="0" indent="0">
              <a:buNone/>
            </a:pPr>
            <a:r>
              <a:rPr lang="en-US" b="1" dirty="0">
                <a:solidFill>
                  <a:schemeClr val="tx1"/>
                </a:solidFill>
              </a:rPr>
              <a:t>I’ll charm </a:t>
            </a:r>
            <a:r>
              <a:rPr lang="en-US" b="1" dirty="0" err="1">
                <a:solidFill>
                  <a:schemeClr val="tx1"/>
                </a:solidFill>
              </a:rPr>
              <a:t>th</a:t>
            </a:r>
            <a:r>
              <a:rPr lang="en-US" b="1" dirty="0">
                <a:solidFill>
                  <a:schemeClr val="tx1"/>
                </a:solidFill>
              </a:rPr>
              <a:t>' air to give a sound,</a:t>
            </a:r>
          </a:p>
          <a:p>
            <a:pPr marL="0" indent="0">
              <a:buNone/>
            </a:pPr>
            <a:r>
              <a:rPr lang="en-US" b="1" dirty="0">
                <a:solidFill>
                  <a:schemeClr val="tx1"/>
                </a:solidFill>
              </a:rPr>
              <a:t>While you perform your antic round.</a:t>
            </a:r>
          </a:p>
          <a:p>
            <a:pPr marL="0" indent="0">
              <a:buNone/>
            </a:pPr>
            <a:r>
              <a:rPr lang="en-US" b="1" dirty="0">
                <a:solidFill>
                  <a:schemeClr val="tx1"/>
                </a:solidFill>
              </a:rPr>
              <a:t>That this great king may kindly say,</a:t>
            </a:r>
          </a:p>
          <a:p>
            <a:pPr marL="0" indent="0">
              <a:buNone/>
            </a:pPr>
            <a:r>
              <a:rPr lang="en-US" b="1" dirty="0">
                <a:solidFill>
                  <a:schemeClr val="tx1"/>
                </a:solidFill>
              </a:rPr>
              <a:t>Our duties did his welcome pay.</a:t>
            </a:r>
          </a:p>
        </p:txBody>
      </p:sp>
      <p:sp>
        <p:nvSpPr>
          <p:cNvPr id="4" name="Content Placeholder 2"/>
          <p:cNvSpPr txBox="1">
            <a:spLocks/>
          </p:cNvSpPr>
          <p:nvPr/>
        </p:nvSpPr>
        <p:spPr>
          <a:xfrm>
            <a:off x="5410200" y="-31845"/>
            <a:ext cx="3706504" cy="685800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i="1" dirty="0">
                <a:solidFill>
                  <a:srgbClr val="000000"/>
                </a:solidFill>
                <a:latin typeface="Lucida Grande"/>
              </a:rPr>
              <a:t>The spirits of the kings and the </a:t>
            </a:r>
            <a:r>
              <a:rPr lang="en-US" b="1" i="1" dirty="0">
                <a:solidFill>
                  <a:srgbClr val="000000"/>
                </a:solidFill>
                <a:latin typeface="Lucida Grande"/>
              </a:rPr>
              <a:t>GHOST OF BANQUO</a:t>
            </a:r>
            <a:r>
              <a:rPr lang="en-US" i="1" dirty="0">
                <a:solidFill>
                  <a:srgbClr val="000000"/>
                </a:solidFill>
                <a:latin typeface="Lucida Grande"/>
              </a:rPr>
              <a:t> vanish</a:t>
            </a:r>
            <a:r>
              <a:rPr lang="en-US" i="1" dirty="0" smtClean="0">
                <a:solidFill>
                  <a:srgbClr val="000000"/>
                </a:solidFill>
                <a:latin typeface="Lucida Grande"/>
              </a:rPr>
              <a:t>.</a:t>
            </a:r>
          </a:p>
          <a:p>
            <a:pPr marL="0" indent="0">
              <a:buNone/>
            </a:pPr>
            <a:endParaRPr lang="en-US" b="1" i="1" dirty="0">
              <a:solidFill>
                <a:srgbClr val="000000"/>
              </a:solidFill>
              <a:latin typeface="Lucida Grande"/>
            </a:endParaRPr>
          </a:p>
          <a:p>
            <a:pPr marL="0" indent="0">
              <a:buNone/>
            </a:pPr>
            <a:r>
              <a:rPr lang="en-US" b="1" dirty="0" smtClean="0">
                <a:solidFill>
                  <a:prstClr val="black"/>
                </a:solidFill>
              </a:rPr>
              <a:t>MACBETH</a:t>
            </a:r>
          </a:p>
          <a:p>
            <a:pPr marL="0" indent="0">
              <a:buNone/>
            </a:pPr>
            <a:r>
              <a:rPr lang="en-US" b="1" dirty="0">
                <a:solidFill>
                  <a:prstClr val="black"/>
                </a:solidFill>
              </a:rPr>
              <a:t>What? Is this true</a:t>
            </a:r>
            <a:r>
              <a:rPr lang="en-US" b="1" dirty="0" smtClean="0">
                <a:solidFill>
                  <a:prstClr val="black"/>
                </a:solidFill>
              </a:rPr>
              <a:t>?</a:t>
            </a:r>
          </a:p>
          <a:p>
            <a:pPr marL="0" indent="0">
              <a:buNone/>
            </a:pPr>
            <a:endParaRPr lang="en-US" b="1" dirty="0">
              <a:solidFill>
                <a:prstClr val="black"/>
              </a:solidFill>
            </a:endParaRPr>
          </a:p>
          <a:p>
            <a:pPr marL="0" indent="0">
              <a:buNone/>
            </a:pPr>
            <a:r>
              <a:rPr lang="en-US" b="1" dirty="0">
                <a:solidFill>
                  <a:prstClr val="black"/>
                </a:solidFill>
              </a:rPr>
              <a:t>FIRST WITCH</a:t>
            </a:r>
          </a:p>
          <a:p>
            <a:pPr marL="0" indent="0">
              <a:buNone/>
            </a:pPr>
            <a:r>
              <a:rPr lang="en-US" b="1" dirty="0">
                <a:solidFill>
                  <a:prstClr val="black"/>
                </a:solidFill>
              </a:rPr>
              <a:t>Yes, this is true, but why do you stand there so dumbfounded? Come, sisters, let’s cheer him up and show him our talents. I will charm the air to produce music while you all dance around like crazy, so this king will say we did our duty and entertained him.</a:t>
            </a:r>
          </a:p>
        </p:txBody>
      </p:sp>
    </p:spTree>
    <p:extLst>
      <p:ext uri="{BB962C8B-B14F-4D97-AF65-F5344CB8AC3E}">
        <p14:creationId xmlns:p14="http://schemas.microsoft.com/office/powerpoint/2010/main" val="3450763640"/>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6248400" cy="6858000"/>
          </a:xfrm>
        </p:spPr>
        <p:txBody>
          <a:bodyPr>
            <a:normAutofit/>
          </a:bodyPr>
          <a:lstStyle/>
          <a:p>
            <a:pPr marL="0" indent="0">
              <a:buNone/>
            </a:pPr>
            <a:r>
              <a:rPr lang="en-US" i="1" dirty="0">
                <a:solidFill>
                  <a:srgbClr val="000000"/>
                </a:solidFill>
                <a:latin typeface="Lucida Grande"/>
              </a:rPr>
              <a:t>Music. The </a:t>
            </a:r>
            <a:r>
              <a:rPr lang="en-US" b="1" i="1" dirty="0">
                <a:solidFill>
                  <a:srgbClr val="000000"/>
                </a:solidFill>
                <a:latin typeface="Lucida Grande"/>
              </a:rPr>
              <a:t>WITCHES</a:t>
            </a:r>
            <a:r>
              <a:rPr lang="en-US" i="1" dirty="0">
                <a:solidFill>
                  <a:srgbClr val="000000"/>
                </a:solidFill>
                <a:latin typeface="Lucida Grande"/>
              </a:rPr>
              <a:t> dance and then </a:t>
            </a:r>
            <a:r>
              <a:rPr lang="en-US" i="1" dirty="0" smtClean="0">
                <a:solidFill>
                  <a:srgbClr val="000000"/>
                </a:solidFill>
                <a:latin typeface="Lucida Grande"/>
              </a:rPr>
              <a:t>vanish</a:t>
            </a:r>
          </a:p>
          <a:p>
            <a:pPr marL="0" indent="0">
              <a:buNone/>
            </a:pPr>
            <a:endParaRPr lang="en-US" b="1" i="1" dirty="0">
              <a:solidFill>
                <a:srgbClr val="000000"/>
              </a:solidFill>
              <a:latin typeface="Lucida Grande"/>
            </a:endParaRPr>
          </a:p>
          <a:p>
            <a:pPr marL="0" indent="0">
              <a:buNone/>
            </a:pPr>
            <a:r>
              <a:rPr lang="en-US" b="1" dirty="0">
                <a:solidFill>
                  <a:schemeClr val="tx1"/>
                </a:solidFill>
              </a:rPr>
              <a:t>MACBETH</a:t>
            </a:r>
          </a:p>
          <a:p>
            <a:pPr marL="0" indent="0">
              <a:buNone/>
            </a:pPr>
            <a:r>
              <a:rPr lang="en-US" b="1" dirty="0">
                <a:solidFill>
                  <a:schemeClr val="tx1"/>
                </a:solidFill>
              </a:rPr>
              <a:t>Where are they? Gone? Let this pernicious hour</a:t>
            </a:r>
          </a:p>
          <a:p>
            <a:pPr marL="0" indent="0">
              <a:buNone/>
            </a:pPr>
            <a:r>
              <a:rPr lang="en-US" b="1" dirty="0">
                <a:solidFill>
                  <a:schemeClr val="tx1"/>
                </a:solidFill>
              </a:rPr>
              <a:t>Stand aye </a:t>
            </a:r>
            <a:r>
              <a:rPr lang="en-US" b="1" dirty="0" err="1">
                <a:solidFill>
                  <a:schemeClr val="tx1"/>
                </a:solidFill>
              </a:rPr>
              <a:t>accursèd</a:t>
            </a:r>
            <a:r>
              <a:rPr lang="en-US" b="1" dirty="0">
                <a:solidFill>
                  <a:schemeClr val="tx1"/>
                </a:solidFill>
              </a:rPr>
              <a:t> in the calendar!</a:t>
            </a:r>
          </a:p>
          <a:p>
            <a:pPr marL="0" indent="0">
              <a:buNone/>
            </a:pPr>
            <a:r>
              <a:rPr lang="en-US" b="1" dirty="0">
                <a:solidFill>
                  <a:schemeClr val="tx1"/>
                </a:solidFill>
              </a:rPr>
              <a:t>Come in, without there</a:t>
            </a:r>
            <a:r>
              <a:rPr lang="en-US" b="1" dirty="0" smtClean="0">
                <a:solidFill>
                  <a:schemeClr val="tx1"/>
                </a:solidFill>
              </a:rPr>
              <a:t>.</a:t>
            </a:r>
          </a:p>
          <a:p>
            <a:pPr marL="0" indent="0">
              <a:buNone/>
            </a:pPr>
            <a:endParaRPr lang="en-US" b="1" dirty="0">
              <a:solidFill>
                <a:schemeClr val="tx1"/>
              </a:solidFill>
            </a:endParaRPr>
          </a:p>
          <a:p>
            <a:pPr marL="0" indent="0">
              <a:buNone/>
            </a:pPr>
            <a:r>
              <a:rPr lang="en-US" i="1" dirty="0">
                <a:solidFill>
                  <a:srgbClr val="000000"/>
                </a:solidFill>
                <a:latin typeface="Lucida Grande"/>
              </a:rPr>
              <a:t>Enter </a:t>
            </a:r>
            <a:r>
              <a:rPr lang="en-US" b="1" i="1" dirty="0" smtClean="0">
                <a:solidFill>
                  <a:srgbClr val="000000"/>
                </a:solidFill>
                <a:latin typeface="Lucida Grande"/>
              </a:rPr>
              <a:t>LENNOX</a:t>
            </a:r>
          </a:p>
          <a:p>
            <a:pPr marL="0" indent="0">
              <a:buNone/>
            </a:pPr>
            <a:endParaRPr lang="en-US" b="1" i="1" dirty="0">
              <a:solidFill>
                <a:srgbClr val="000000"/>
              </a:solidFill>
              <a:latin typeface="Lucida Grande"/>
            </a:endParaRPr>
          </a:p>
          <a:p>
            <a:pPr marL="0" indent="0">
              <a:buNone/>
            </a:pPr>
            <a:r>
              <a:rPr lang="en-US" b="1" dirty="0">
                <a:solidFill>
                  <a:schemeClr val="tx1"/>
                </a:solidFill>
              </a:rPr>
              <a:t>LENNOX</a:t>
            </a:r>
          </a:p>
          <a:p>
            <a:pPr marL="0" indent="0">
              <a:buNone/>
            </a:pPr>
            <a:r>
              <a:rPr lang="en-US" b="1" dirty="0" smtClean="0">
                <a:solidFill>
                  <a:schemeClr val="tx1"/>
                </a:solidFill>
              </a:rPr>
              <a:t>What’s </a:t>
            </a:r>
            <a:r>
              <a:rPr lang="en-US" b="1" dirty="0">
                <a:solidFill>
                  <a:schemeClr val="tx1"/>
                </a:solidFill>
              </a:rPr>
              <a:t>your grace’s will?</a:t>
            </a:r>
          </a:p>
        </p:txBody>
      </p:sp>
      <p:sp>
        <p:nvSpPr>
          <p:cNvPr id="4" name="Content Placeholder 2"/>
          <p:cNvSpPr txBox="1">
            <a:spLocks/>
          </p:cNvSpPr>
          <p:nvPr/>
        </p:nvSpPr>
        <p:spPr>
          <a:xfrm>
            <a:off x="5943600" y="-31845"/>
            <a:ext cx="3173104" cy="685800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i="1" dirty="0">
                <a:solidFill>
                  <a:srgbClr val="000000"/>
                </a:solidFill>
                <a:latin typeface="Lucida Grande"/>
              </a:rPr>
              <a:t>Music plays. The </a:t>
            </a:r>
            <a:r>
              <a:rPr lang="en-US" b="1" i="1" dirty="0">
                <a:solidFill>
                  <a:srgbClr val="000000"/>
                </a:solidFill>
                <a:latin typeface="Lucida Grande"/>
              </a:rPr>
              <a:t>WITCHES</a:t>
            </a:r>
            <a:r>
              <a:rPr lang="en-US" i="1" dirty="0">
                <a:solidFill>
                  <a:srgbClr val="000000"/>
                </a:solidFill>
                <a:latin typeface="Lucida Grande"/>
              </a:rPr>
              <a:t> </a:t>
            </a:r>
            <a:r>
              <a:rPr lang="en-US" i="1" dirty="0" smtClean="0">
                <a:solidFill>
                  <a:srgbClr val="000000"/>
                </a:solidFill>
                <a:latin typeface="Lucida Grande"/>
              </a:rPr>
              <a:t>dance </a:t>
            </a:r>
            <a:r>
              <a:rPr lang="en-US" i="1" dirty="0">
                <a:solidFill>
                  <a:srgbClr val="000000"/>
                </a:solidFill>
                <a:latin typeface="Lucida Grande"/>
              </a:rPr>
              <a:t>and then vanish</a:t>
            </a:r>
            <a:r>
              <a:rPr lang="en-US" i="1" dirty="0" smtClean="0">
                <a:solidFill>
                  <a:srgbClr val="000000"/>
                </a:solidFill>
                <a:latin typeface="Lucida Grande"/>
              </a:rPr>
              <a:t>.</a:t>
            </a:r>
          </a:p>
          <a:p>
            <a:pPr marL="0" indent="0">
              <a:buNone/>
            </a:pPr>
            <a:endParaRPr lang="en-US" b="1" i="1" dirty="0">
              <a:solidFill>
                <a:srgbClr val="000000"/>
              </a:solidFill>
              <a:latin typeface="Lucida Grande"/>
            </a:endParaRPr>
          </a:p>
          <a:p>
            <a:pPr marL="0" indent="0">
              <a:buNone/>
            </a:pPr>
            <a:r>
              <a:rPr lang="en-US" b="1" dirty="0">
                <a:solidFill>
                  <a:prstClr val="black"/>
                </a:solidFill>
              </a:rPr>
              <a:t>MACBETH</a:t>
            </a:r>
          </a:p>
          <a:p>
            <a:pPr marL="0" indent="0">
              <a:buNone/>
            </a:pPr>
            <a:r>
              <a:rPr lang="en-US" b="1" dirty="0">
                <a:solidFill>
                  <a:prstClr val="black"/>
                </a:solidFill>
              </a:rPr>
              <a:t>Where are they? Gone? Let this evil hour be marked forever in the calendar as cursed. (calls to someone offstage) You outside, come in</a:t>
            </a:r>
            <a:r>
              <a:rPr lang="en-US" b="1" dirty="0" smtClean="0">
                <a:solidFill>
                  <a:prstClr val="black"/>
                </a:solidFill>
              </a:rPr>
              <a:t>!</a:t>
            </a:r>
          </a:p>
          <a:p>
            <a:pPr marL="0" indent="0">
              <a:buNone/>
            </a:pPr>
            <a:endParaRPr lang="en-US" b="1" dirty="0">
              <a:solidFill>
                <a:prstClr val="black"/>
              </a:solidFill>
            </a:endParaRPr>
          </a:p>
          <a:p>
            <a:pPr marL="0" indent="0">
              <a:buNone/>
            </a:pPr>
            <a:r>
              <a:rPr lang="en-US" b="1" i="1" dirty="0">
                <a:solidFill>
                  <a:srgbClr val="000000"/>
                </a:solidFill>
                <a:latin typeface="Lucida Grande"/>
              </a:rPr>
              <a:t>LENNOX</a:t>
            </a:r>
            <a:r>
              <a:rPr lang="en-US" i="1" dirty="0">
                <a:solidFill>
                  <a:srgbClr val="000000"/>
                </a:solidFill>
                <a:latin typeface="Lucida Grande"/>
              </a:rPr>
              <a:t> enters</a:t>
            </a:r>
            <a:r>
              <a:rPr lang="en-US" i="1" dirty="0" smtClean="0">
                <a:solidFill>
                  <a:srgbClr val="000000"/>
                </a:solidFill>
                <a:latin typeface="Lucida Grande"/>
              </a:rPr>
              <a:t>.</a:t>
            </a:r>
          </a:p>
          <a:p>
            <a:pPr marL="0" indent="0">
              <a:buNone/>
            </a:pPr>
            <a:endParaRPr lang="en-US" b="1" i="1" dirty="0">
              <a:solidFill>
                <a:srgbClr val="000000"/>
              </a:solidFill>
              <a:latin typeface="Lucida Grande"/>
            </a:endParaRPr>
          </a:p>
          <a:p>
            <a:pPr marL="0" indent="0">
              <a:buNone/>
            </a:pPr>
            <a:r>
              <a:rPr lang="en-US" b="1" dirty="0">
                <a:solidFill>
                  <a:prstClr val="black"/>
                </a:solidFill>
              </a:rPr>
              <a:t>LENNOX</a:t>
            </a:r>
          </a:p>
          <a:p>
            <a:pPr marL="0" indent="0">
              <a:buNone/>
            </a:pPr>
            <a:r>
              <a:rPr lang="en-US" b="1" dirty="0">
                <a:solidFill>
                  <a:prstClr val="black"/>
                </a:solidFill>
              </a:rPr>
              <a:t>What does your grace want?</a:t>
            </a:r>
          </a:p>
        </p:txBody>
      </p:sp>
    </p:spTree>
    <p:extLst>
      <p:ext uri="{BB962C8B-B14F-4D97-AF65-F5344CB8AC3E}">
        <p14:creationId xmlns:p14="http://schemas.microsoft.com/office/powerpoint/2010/main" val="3011683681"/>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4419600" cy="6858000"/>
          </a:xfrm>
        </p:spPr>
        <p:txBody>
          <a:bodyPr>
            <a:normAutofit fontScale="92500" lnSpcReduction="10000"/>
          </a:bodyPr>
          <a:lstStyle/>
          <a:p>
            <a:pPr marL="0" indent="0">
              <a:buNone/>
            </a:pPr>
            <a:r>
              <a:rPr lang="en-US" b="1" dirty="0">
                <a:solidFill>
                  <a:srgbClr val="000000"/>
                </a:solidFill>
                <a:latin typeface="Lucida Grande"/>
              </a:rPr>
              <a:t>MACBETH</a:t>
            </a:r>
          </a:p>
          <a:p>
            <a:pPr marL="0" indent="0">
              <a:buNone/>
            </a:pPr>
            <a:r>
              <a:rPr lang="en-US" b="1" dirty="0">
                <a:solidFill>
                  <a:srgbClr val="000000"/>
                </a:solidFill>
                <a:latin typeface="Lucida Grande"/>
              </a:rPr>
              <a:t>Saw you the weird sisters</a:t>
            </a:r>
            <a:r>
              <a:rPr lang="en-US" b="1" dirty="0" smtClean="0">
                <a:solidFill>
                  <a:srgbClr val="000000"/>
                </a:solidFill>
                <a:latin typeface="Lucida Grande"/>
              </a:rPr>
              <a:t>?</a:t>
            </a:r>
          </a:p>
          <a:p>
            <a:pPr marL="0" indent="0">
              <a:buNone/>
            </a:pPr>
            <a:endParaRPr lang="en-US" b="1" dirty="0">
              <a:solidFill>
                <a:srgbClr val="000000"/>
              </a:solidFill>
              <a:latin typeface="Lucida Grande"/>
            </a:endParaRPr>
          </a:p>
          <a:p>
            <a:pPr marL="0" indent="0">
              <a:buNone/>
            </a:pPr>
            <a:r>
              <a:rPr lang="en-US" b="1" dirty="0">
                <a:solidFill>
                  <a:schemeClr val="tx1"/>
                </a:solidFill>
              </a:rPr>
              <a:t>LENNOX</a:t>
            </a:r>
          </a:p>
          <a:p>
            <a:pPr marL="0" indent="0">
              <a:buNone/>
            </a:pPr>
            <a:r>
              <a:rPr lang="en-US" b="1" dirty="0" smtClean="0">
                <a:solidFill>
                  <a:schemeClr val="tx1"/>
                </a:solidFill>
              </a:rPr>
              <a:t>No</a:t>
            </a:r>
            <a:r>
              <a:rPr lang="en-US" b="1" dirty="0">
                <a:solidFill>
                  <a:schemeClr val="tx1"/>
                </a:solidFill>
              </a:rPr>
              <a:t>, my lord</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MACBETH</a:t>
            </a:r>
          </a:p>
          <a:p>
            <a:pPr marL="0" indent="0">
              <a:buNone/>
            </a:pPr>
            <a:r>
              <a:rPr lang="en-US" b="1" dirty="0">
                <a:solidFill>
                  <a:schemeClr val="tx1"/>
                </a:solidFill>
              </a:rPr>
              <a:t>Came they not by you</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LENNOX</a:t>
            </a:r>
          </a:p>
          <a:p>
            <a:pPr marL="0" indent="0">
              <a:buNone/>
            </a:pPr>
            <a:r>
              <a:rPr lang="en-US" b="1" dirty="0" smtClean="0">
                <a:solidFill>
                  <a:schemeClr val="tx1"/>
                </a:solidFill>
              </a:rPr>
              <a:t>No</a:t>
            </a:r>
            <a:r>
              <a:rPr lang="en-US" b="1" dirty="0">
                <a:solidFill>
                  <a:schemeClr val="tx1"/>
                </a:solidFill>
              </a:rPr>
              <a:t>, indeed, my lord</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MACBETH</a:t>
            </a:r>
          </a:p>
          <a:p>
            <a:pPr marL="0" indent="0">
              <a:buNone/>
            </a:pPr>
            <a:r>
              <a:rPr lang="en-US" b="1" dirty="0">
                <a:solidFill>
                  <a:schemeClr val="tx1"/>
                </a:solidFill>
              </a:rPr>
              <a:t>Infected be the air whereon they ride,</a:t>
            </a:r>
          </a:p>
          <a:p>
            <a:pPr marL="0" indent="0">
              <a:buNone/>
            </a:pPr>
            <a:r>
              <a:rPr lang="en-US" b="1" dirty="0">
                <a:solidFill>
                  <a:schemeClr val="tx1"/>
                </a:solidFill>
              </a:rPr>
              <a:t>And damned all those that trust them! I did hear</a:t>
            </a:r>
          </a:p>
          <a:p>
            <a:pPr marL="0" indent="0">
              <a:buNone/>
            </a:pPr>
            <a:r>
              <a:rPr lang="en-US" b="1" dirty="0">
                <a:solidFill>
                  <a:schemeClr val="tx1"/>
                </a:solidFill>
              </a:rPr>
              <a:t>The galloping of horse. Who was ’t came by?</a:t>
            </a:r>
          </a:p>
        </p:txBody>
      </p:sp>
      <p:sp>
        <p:nvSpPr>
          <p:cNvPr id="4" name="Content Placeholder 2"/>
          <p:cNvSpPr txBox="1">
            <a:spLocks/>
          </p:cNvSpPr>
          <p:nvPr/>
        </p:nvSpPr>
        <p:spPr>
          <a:xfrm>
            <a:off x="4697104" y="-31845"/>
            <a:ext cx="4419600" cy="685800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srgbClr val="000000"/>
                </a:solidFill>
                <a:latin typeface="Lucida Grande"/>
              </a:rPr>
              <a:t>MACBETH</a:t>
            </a:r>
          </a:p>
          <a:p>
            <a:pPr marL="0" indent="0">
              <a:buNone/>
            </a:pPr>
            <a:r>
              <a:rPr lang="en-US" b="1" dirty="0">
                <a:solidFill>
                  <a:srgbClr val="000000"/>
                </a:solidFill>
                <a:latin typeface="Lucida Grande"/>
              </a:rPr>
              <a:t>Did you see the weird sisters</a:t>
            </a:r>
            <a:r>
              <a:rPr lang="en-US" b="1" dirty="0" smtClean="0">
                <a:solidFill>
                  <a:srgbClr val="000000"/>
                </a:solidFill>
                <a:latin typeface="Lucida Grande"/>
              </a:rPr>
              <a:t>?</a:t>
            </a:r>
          </a:p>
          <a:p>
            <a:pPr marL="0" indent="0">
              <a:buNone/>
            </a:pPr>
            <a:endParaRPr lang="en-US" b="1" dirty="0">
              <a:solidFill>
                <a:srgbClr val="000000"/>
              </a:solidFill>
              <a:latin typeface="Lucida Grande"/>
            </a:endParaRPr>
          </a:p>
          <a:p>
            <a:pPr marL="0" indent="0">
              <a:buNone/>
            </a:pPr>
            <a:r>
              <a:rPr lang="en-US" b="1" dirty="0">
                <a:solidFill>
                  <a:prstClr val="black"/>
                </a:solidFill>
              </a:rPr>
              <a:t>LENNOX</a:t>
            </a:r>
          </a:p>
          <a:p>
            <a:pPr marL="0" indent="0">
              <a:buNone/>
            </a:pPr>
            <a:r>
              <a:rPr lang="en-US" b="1" dirty="0">
                <a:solidFill>
                  <a:prstClr val="black"/>
                </a:solidFill>
              </a:rPr>
              <a:t>No, my lord</a:t>
            </a:r>
            <a:r>
              <a:rPr lang="en-US" b="1" dirty="0" smtClean="0">
                <a:solidFill>
                  <a:prstClr val="black"/>
                </a:solidFill>
              </a:rPr>
              <a:t>.</a:t>
            </a:r>
          </a:p>
          <a:p>
            <a:pPr marL="0" indent="0">
              <a:buNone/>
            </a:pPr>
            <a:endParaRPr lang="en-US" b="1" dirty="0">
              <a:solidFill>
                <a:prstClr val="black"/>
              </a:solidFill>
            </a:endParaRPr>
          </a:p>
          <a:p>
            <a:pPr marL="0" indent="0">
              <a:buNone/>
            </a:pPr>
            <a:r>
              <a:rPr lang="en-US" b="1" dirty="0">
                <a:solidFill>
                  <a:prstClr val="black"/>
                </a:solidFill>
              </a:rPr>
              <a:t>MACBETH</a:t>
            </a:r>
          </a:p>
          <a:p>
            <a:pPr marL="0" indent="0">
              <a:buNone/>
            </a:pPr>
            <a:r>
              <a:rPr lang="en-US" b="1" dirty="0">
                <a:solidFill>
                  <a:prstClr val="black"/>
                </a:solidFill>
              </a:rPr>
              <a:t>Didn’t they pass by you</a:t>
            </a:r>
            <a:r>
              <a:rPr lang="en-US" b="1" dirty="0" smtClean="0">
                <a:solidFill>
                  <a:prstClr val="black"/>
                </a:solidFill>
              </a:rPr>
              <a:t>?</a:t>
            </a:r>
          </a:p>
          <a:p>
            <a:pPr marL="0" indent="0">
              <a:buNone/>
            </a:pPr>
            <a:endParaRPr lang="en-US" b="1" dirty="0">
              <a:solidFill>
                <a:prstClr val="black"/>
              </a:solidFill>
            </a:endParaRPr>
          </a:p>
          <a:p>
            <a:pPr marL="0" indent="0">
              <a:buNone/>
            </a:pPr>
            <a:r>
              <a:rPr lang="en-US" b="1" dirty="0">
                <a:solidFill>
                  <a:prstClr val="black"/>
                </a:solidFill>
              </a:rPr>
              <a:t>LENNOX</a:t>
            </a:r>
          </a:p>
          <a:p>
            <a:pPr marL="0" indent="0">
              <a:buNone/>
            </a:pPr>
            <a:r>
              <a:rPr lang="en-US" b="1" dirty="0">
                <a:solidFill>
                  <a:prstClr val="black"/>
                </a:solidFill>
              </a:rPr>
              <a:t>No, indeed, my lord</a:t>
            </a:r>
            <a:r>
              <a:rPr lang="en-US" b="1" dirty="0" smtClean="0">
                <a:solidFill>
                  <a:prstClr val="black"/>
                </a:solidFill>
              </a:rPr>
              <a:t>.</a:t>
            </a:r>
          </a:p>
          <a:p>
            <a:pPr marL="0" indent="0">
              <a:buNone/>
            </a:pPr>
            <a:endParaRPr lang="en-US" b="1" dirty="0">
              <a:solidFill>
                <a:prstClr val="black"/>
              </a:solidFill>
            </a:endParaRPr>
          </a:p>
          <a:p>
            <a:pPr marL="0" indent="0">
              <a:buNone/>
            </a:pPr>
            <a:r>
              <a:rPr lang="en-US" b="1" dirty="0">
                <a:solidFill>
                  <a:prstClr val="black"/>
                </a:solidFill>
              </a:rPr>
              <a:t>MACBETH</a:t>
            </a:r>
          </a:p>
          <a:p>
            <a:pPr marL="0" indent="0">
              <a:buNone/>
            </a:pPr>
            <a:r>
              <a:rPr lang="en-US" b="1" dirty="0">
                <a:solidFill>
                  <a:prstClr val="black"/>
                </a:solidFill>
              </a:rPr>
              <a:t>The air on which they ride is infected. Damn all those who trust them! I heard the galloping of horses. Who was it that came here?</a:t>
            </a:r>
          </a:p>
        </p:txBody>
      </p:sp>
    </p:spTree>
    <p:extLst>
      <p:ext uri="{BB962C8B-B14F-4D97-AF65-F5344CB8AC3E}">
        <p14:creationId xmlns:p14="http://schemas.microsoft.com/office/powerpoint/2010/main" val="1531834147"/>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6096000" cy="6858000"/>
          </a:xfrm>
        </p:spPr>
        <p:txBody>
          <a:bodyPr>
            <a:normAutofit/>
          </a:bodyPr>
          <a:lstStyle/>
          <a:p>
            <a:pPr marL="0" indent="0">
              <a:buNone/>
            </a:pPr>
            <a:r>
              <a:rPr lang="en-US" b="1" dirty="0">
                <a:solidFill>
                  <a:srgbClr val="000000"/>
                </a:solidFill>
                <a:latin typeface="Lucida Grande"/>
              </a:rPr>
              <a:t>LENNOX</a:t>
            </a:r>
          </a:p>
          <a:p>
            <a:pPr marL="0" indent="0">
              <a:buNone/>
            </a:pPr>
            <a:r>
              <a:rPr lang="en-US" b="1" dirty="0" err="1">
                <a:solidFill>
                  <a:srgbClr val="000000"/>
                </a:solidFill>
                <a:latin typeface="Lucida Grande"/>
              </a:rPr>
              <a:t>'Tis</a:t>
            </a:r>
            <a:r>
              <a:rPr lang="en-US" b="1" dirty="0">
                <a:solidFill>
                  <a:srgbClr val="000000"/>
                </a:solidFill>
                <a:latin typeface="Lucida Grande"/>
              </a:rPr>
              <a:t> two or three, my lord, that bring you word</a:t>
            </a:r>
          </a:p>
          <a:p>
            <a:pPr marL="0" indent="0">
              <a:buNone/>
            </a:pPr>
            <a:r>
              <a:rPr lang="en-US" b="1" dirty="0" err="1">
                <a:solidFill>
                  <a:srgbClr val="000000"/>
                </a:solidFill>
                <a:latin typeface="Lucida Grande"/>
              </a:rPr>
              <a:t>Macduff</a:t>
            </a:r>
            <a:r>
              <a:rPr lang="en-US" b="1" dirty="0">
                <a:solidFill>
                  <a:srgbClr val="000000"/>
                </a:solidFill>
                <a:latin typeface="Lucida Grande"/>
              </a:rPr>
              <a:t> is fled to England</a:t>
            </a:r>
            <a:r>
              <a:rPr lang="en-US" b="1" dirty="0" smtClean="0">
                <a:solidFill>
                  <a:srgbClr val="000000"/>
                </a:solidFill>
                <a:latin typeface="Lucida Grande"/>
              </a:rPr>
              <a:t>.</a:t>
            </a:r>
          </a:p>
          <a:p>
            <a:pPr marL="0" indent="0">
              <a:buNone/>
            </a:pPr>
            <a:endParaRPr lang="en-US" b="1" dirty="0">
              <a:solidFill>
                <a:srgbClr val="000000"/>
              </a:solidFill>
              <a:latin typeface="Lucida Grande"/>
            </a:endParaRPr>
          </a:p>
          <a:p>
            <a:pPr marL="0" indent="0">
              <a:buNone/>
            </a:pPr>
            <a:r>
              <a:rPr lang="en-US" b="1" dirty="0">
                <a:solidFill>
                  <a:schemeClr val="tx1"/>
                </a:solidFill>
              </a:rPr>
              <a:t>MACBETH</a:t>
            </a:r>
          </a:p>
          <a:p>
            <a:pPr marL="0" indent="0">
              <a:buNone/>
            </a:pPr>
            <a:r>
              <a:rPr lang="en-US" b="1" dirty="0">
                <a:solidFill>
                  <a:schemeClr val="tx1"/>
                </a:solidFill>
              </a:rPr>
              <a:t>Fled to England</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LENNOX</a:t>
            </a:r>
          </a:p>
          <a:p>
            <a:pPr marL="0" indent="0">
              <a:buNone/>
            </a:pPr>
            <a:r>
              <a:rPr lang="en-US" b="1" dirty="0">
                <a:solidFill>
                  <a:schemeClr val="tx1"/>
                </a:solidFill>
              </a:rPr>
              <a:t>Ay, my good lord</a:t>
            </a:r>
            <a:r>
              <a:rPr lang="en-US" b="1" dirty="0" smtClean="0">
                <a:solidFill>
                  <a:schemeClr val="tx1"/>
                </a:solidFill>
              </a:rPr>
              <a:t>.</a:t>
            </a:r>
          </a:p>
          <a:p>
            <a:pPr marL="0" indent="0">
              <a:buNone/>
            </a:pPr>
            <a:endParaRPr lang="en-US" b="1" dirty="0">
              <a:solidFill>
                <a:schemeClr val="tx1"/>
              </a:solidFill>
            </a:endParaRPr>
          </a:p>
          <a:p>
            <a:pPr marL="0" indent="0">
              <a:buNone/>
            </a:pPr>
            <a:endParaRPr lang="en-US" b="1" dirty="0">
              <a:solidFill>
                <a:schemeClr val="tx1"/>
              </a:solidFill>
            </a:endParaRPr>
          </a:p>
        </p:txBody>
      </p:sp>
      <p:sp>
        <p:nvSpPr>
          <p:cNvPr id="4" name="Content Placeholder 2"/>
          <p:cNvSpPr txBox="1">
            <a:spLocks/>
          </p:cNvSpPr>
          <p:nvPr/>
        </p:nvSpPr>
        <p:spPr>
          <a:xfrm>
            <a:off x="6096000" y="-31845"/>
            <a:ext cx="3020704" cy="685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srgbClr val="000000"/>
                </a:solidFill>
                <a:latin typeface="Lucida Grande"/>
              </a:rPr>
              <a:t>LENNOX</a:t>
            </a:r>
          </a:p>
          <a:p>
            <a:pPr marL="0" indent="0">
              <a:buNone/>
            </a:pPr>
            <a:r>
              <a:rPr lang="en-US" b="1" dirty="0">
                <a:solidFill>
                  <a:srgbClr val="000000"/>
                </a:solidFill>
                <a:latin typeface="Lucida Grande"/>
              </a:rPr>
              <a:t>Two or three men, my lord, who brought the message that </a:t>
            </a:r>
            <a:r>
              <a:rPr lang="en-US" b="1" dirty="0" err="1">
                <a:solidFill>
                  <a:srgbClr val="000000"/>
                </a:solidFill>
                <a:latin typeface="Lucida Grande"/>
              </a:rPr>
              <a:t>Macduff</a:t>
            </a:r>
            <a:r>
              <a:rPr lang="en-US" b="1" dirty="0">
                <a:solidFill>
                  <a:srgbClr val="000000"/>
                </a:solidFill>
                <a:latin typeface="Lucida Grande"/>
              </a:rPr>
              <a:t> has fled to England</a:t>
            </a:r>
            <a:r>
              <a:rPr lang="en-US" b="1" dirty="0" smtClean="0">
                <a:solidFill>
                  <a:srgbClr val="000000"/>
                </a:solidFill>
                <a:latin typeface="Lucida Grande"/>
              </a:rPr>
              <a:t>.</a:t>
            </a:r>
          </a:p>
          <a:p>
            <a:pPr marL="0" indent="0">
              <a:buNone/>
            </a:pPr>
            <a:endParaRPr lang="en-US" b="1" dirty="0">
              <a:solidFill>
                <a:srgbClr val="000000"/>
              </a:solidFill>
              <a:latin typeface="Lucida Grande"/>
            </a:endParaRPr>
          </a:p>
          <a:p>
            <a:pPr marL="0" indent="0">
              <a:buNone/>
            </a:pPr>
            <a:r>
              <a:rPr lang="en-US" b="1" dirty="0">
                <a:solidFill>
                  <a:prstClr val="black"/>
                </a:solidFill>
              </a:rPr>
              <a:t>MACBETH</a:t>
            </a:r>
          </a:p>
          <a:p>
            <a:pPr marL="0" indent="0">
              <a:buNone/>
            </a:pPr>
            <a:r>
              <a:rPr lang="en-US" b="1" dirty="0">
                <a:solidFill>
                  <a:prstClr val="black"/>
                </a:solidFill>
              </a:rPr>
              <a:t>Fled to England</a:t>
            </a:r>
            <a:r>
              <a:rPr lang="en-US" b="1" dirty="0" smtClean="0">
                <a:solidFill>
                  <a:prstClr val="black"/>
                </a:solidFill>
              </a:rPr>
              <a:t>?</a:t>
            </a:r>
          </a:p>
          <a:p>
            <a:pPr marL="0" indent="0">
              <a:buNone/>
            </a:pPr>
            <a:endParaRPr lang="en-US" b="1" dirty="0">
              <a:solidFill>
                <a:prstClr val="black"/>
              </a:solidFill>
            </a:endParaRPr>
          </a:p>
          <a:p>
            <a:pPr marL="0" indent="0">
              <a:buNone/>
            </a:pPr>
            <a:r>
              <a:rPr lang="en-US" b="1" dirty="0">
                <a:solidFill>
                  <a:prstClr val="black"/>
                </a:solidFill>
              </a:rPr>
              <a:t>LENNOX</a:t>
            </a:r>
          </a:p>
          <a:p>
            <a:pPr marL="0" indent="0">
              <a:buNone/>
            </a:pPr>
            <a:r>
              <a:rPr lang="en-US" b="1" dirty="0">
                <a:solidFill>
                  <a:prstClr val="black"/>
                </a:solidFill>
              </a:rPr>
              <a:t>Yes, my good lord.</a:t>
            </a:r>
          </a:p>
        </p:txBody>
      </p:sp>
    </p:spTree>
    <p:extLst>
      <p:ext uri="{BB962C8B-B14F-4D97-AF65-F5344CB8AC3E}">
        <p14:creationId xmlns:p14="http://schemas.microsoft.com/office/powerpoint/2010/main" val="3450763640"/>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5257800" cy="6858000"/>
          </a:xfrm>
        </p:spPr>
        <p:txBody>
          <a:bodyPr>
            <a:normAutofit fontScale="85000" lnSpcReduction="20000"/>
          </a:bodyPr>
          <a:lstStyle/>
          <a:p>
            <a:pPr marL="0" indent="0">
              <a:buNone/>
            </a:pPr>
            <a:r>
              <a:rPr lang="en-US" b="1" dirty="0">
                <a:solidFill>
                  <a:srgbClr val="000000"/>
                </a:solidFill>
                <a:latin typeface="Lucida Grande"/>
              </a:rPr>
              <a:t>MACBETH</a:t>
            </a:r>
          </a:p>
          <a:p>
            <a:pPr marL="0" indent="0">
              <a:buNone/>
            </a:pPr>
            <a:r>
              <a:rPr lang="en-US" b="1" dirty="0">
                <a:solidFill>
                  <a:srgbClr val="000000"/>
                </a:solidFill>
                <a:latin typeface="Lucida Grande"/>
              </a:rPr>
              <a:t>Time, thou </a:t>
            </a:r>
            <a:r>
              <a:rPr lang="en-US" b="1" dirty="0" err="1">
                <a:solidFill>
                  <a:srgbClr val="000000"/>
                </a:solidFill>
                <a:latin typeface="Lucida Grande"/>
              </a:rPr>
              <a:t>anticipat’st</a:t>
            </a:r>
            <a:r>
              <a:rPr lang="en-US" b="1" dirty="0">
                <a:solidFill>
                  <a:srgbClr val="000000"/>
                </a:solidFill>
                <a:latin typeface="Lucida Grande"/>
              </a:rPr>
              <a:t> my dread exploits.</a:t>
            </a:r>
          </a:p>
          <a:p>
            <a:pPr marL="0" indent="0">
              <a:buNone/>
            </a:pPr>
            <a:r>
              <a:rPr lang="en-US" b="1" dirty="0">
                <a:solidFill>
                  <a:srgbClr val="000000"/>
                </a:solidFill>
                <a:latin typeface="Lucida Grande"/>
              </a:rPr>
              <a:t>The flighty purpose never is </a:t>
            </a:r>
            <a:r>
              <a:rPr lang="en-US" b="1" dirty="0" err="1">
                <a:solidFill>
                  <a:srgbClr val="000000"/>
                </a:solidFill>
                <a:latin typeface="Lucida Grande"/>
              </a:rPr>
              <a:t>o'ertook</a:t>
            </a:r>
            <a:endParaRPr lang="en-US" b="1" dirty="0">
              <a:solidFill>
                <a:srgbClr val="000000"/>
              </a:solidFill>
              <a:latin typeface="Lucida Grande"/>
            </a:endParaRPr>
          </a:p>
          <a:p>
            <a:pPr marL="0" indent="0">
              <a:buNone/>
            </a:pPr>
            <a:r>
              <a:rPr lang="en-US" b="1" dirty="0">
                <a:solidFill>
                  <a:srgbClr val="000000"/>
                </a:solidFill>
                <a:latin typeface="Lucida Grande"/>
              </a:rPr>
              <a:t>Unless the deed go with it. From this moment</a:t>
            </a:r>
          </a:p>
          <a:p>
            <a:pPr marL="0" indent="0">
              <a:buNone/>
            </a:pPr>
            <a:r>
              <a:rPr lang="en-US" b="1" dirty="0">
                <a:solidFill>
                  <a:srgbClr val="000000"/>
                </a:solidFill>
                <a:latin typeface="Lucida Grande"/>
              </a:rPr>
              <a:t>The very firstlings of my heart shall be</a:t>
            </a:r>
          </a:p>
          <a:p>
            <a:pPr marL="0" indent="0">
              <a:buNone/>
            </a:pPr>
            <a:r>
              <a:rPr lang="en-US" b="1" dirty="0">
                <a:solidFill>
                  <a:srgbClr val="000000"/>
                </a:solidFill>
                <a:latin typeface="Lucida Grande"/>
              </a:rPr>
              <a:t>The firstlings of my hand. And even now,</a:t>
            </a:r>
          </a:p>
          <a:p>
            <a:pPr marL="0" indent="0">
              <a:buNone/>
            </a:pPr>
            <a:r>
              <a:rPr lang="en-US" b="1" dirty="0">
                <a:solidFill>
                  <a:srgbClr val="000000"/>
                </a:solidFill>
                <a:latin typeface="Lucida Grande"/>
              </a:rPr>
              <a:t>To crown my thoughts with acts, be it thought and done:</a:t>
            </a:r>
          </a:p>
          <a:p>
            <a:pPr marL="0" indent="0">
              <a:buNone/>
            </a:pPr>
            <a:r>
              <a:rPr lang="en-US" b="1" dirty="0">
                <a:solidFill>
                  <a:srgbClr val="000000"/>
                </a:solidFill>
                <a:latin typeface="Lucida Grande"/>
              </a:rPr>
              <a:t>The castle of </a:t>
            </a:r>
            <a:r>
              <a:rPr lang="en-US" b="1" dirty="0" err="1">
                <a:solidFill>
                  <a:srgbClr val="000000"/>
                </a:solidFill>
                <a:latin typeface="Lucida Grande"/>
              </a:rPr>
              <a:t>Macduff</a:t>
            </a:r>
            <a:r>
              <a:rPr lang="en-US" b="1" dirty="0">
                <a:solidFill>
                  <a:srgbClr val="000000"/>
                </a:solidFill>
                <a:latin typeface="Lucida Grande"/>
              </a:rPr>
              <a:t> I will surprise,</a:t>
            </a:r>
          </a:p>
          <a:p>
            <a:pPr marL="0" indent="0">
              <a:buNone/>
            </a:pPr>
            <a:r>
              <a:rPr lang="en-US" b="1" dirty="0">
                <a:solidFill>
                  <a:srgbClr val="000000"/>
                </a:solidFill>
                <a:latin typeface="Lucida Grande"/>
              </a:rPr>
              <a:t>Seize upon Fife, give to </a:t>
            </a:r>
            <a:r>
              <a:rPr lang="en-US" b="1" dirty="0" err="1">
                <a:solidFill>
                  <a:srgbClr val="000000"/>
                </a:solidFill>
                <a:latin typeface="Lucida Grande"/>
              </a:rPr>
              <a:t>th</a:t>
            </a:r>
            <a:r>
              <a:rPr lang="en-US" b="1" dirty="0">
                <a:solidFill>
                  <a:srgbClr val="000000"/>
                </a:solidFill>
                <a:latin typeface="Lucida Grande"/>
              </a:rPr>
              <a:t>' edge o' </a:t>
            </a:r>
            <a:r>
              <a:rPr lang="en-US" b="1" dirty="0" err="1">
                <a:solidFill>
                  <a:srgbClr val="000000"/>
                </a:solidFill>
                <a:latin typeface="Lucida Grande"/>
              </a:rPr>
              <a:t>th</a:t>
            </a:r>
            <a:r>
              <a:rPr lang="en-US" b="1" dirty="0">
                <a:solidFill>
                  <a:srgbClr val="000000"/>
                </a:solidFill>
                <a:latin typeface="Lucida Grande"/>
              </a:rPr>
              <a:t>' sword</a:t>
            </a:r>
          </a:p>
          <a:p>
            <a:pPr marL="0" indent="0">
              <a:buNone/>
            </a:pPr>
            <a:r>
              <a:rPr lang="en-US" b="1" dirty="0">
                <a:solidFill>
                  <a:srgbClr val="000000"/>
                </a:solidFill>
                <a:latin typeface="Lucida Grande"/>
              </a:rPr>
              <a:t>His wife, his babes, and all unfortunate souls</a:t>
            </a:r>
          </a:p>
          <a:p>
            <a:pPr marL="0" indent="0">
              <a:buNone/>
            </a:pPr>
            <a:r>
              <a:rPr lang="en-US" b="1" dirty="0">
                <a:solidFill>
                  <a:srgbClr val="000000"/>
                </a:solidFill>
                <a:latin typeface="Lucida Grande"/>
              </a:rPr>
              <a:t>That trace him in his line. No boasting like a fool.</a:t>
            </a:r>
          </a:p>
          <a:p>
            <a:pPr marL="0" indent="0">
              <a:buNone/>
            </a:pPr>
            <a:r>
              <a:rPr lang="en-US" b="1" dirty="0">
                <a:solidFill>
                  <a:srgbClr val="000000"/>
                </a:solidFill>
                <a:latin typeface="Lucida Grande"/>
              </a:rPr>
              <a:t>This deed I’ll do before this purpose cool.</a:t>
            </a:r>
          </a:p>
          <a:p>
            <a:pPr marL="0" indent="0">
              <a:buNone/>
            </a:pPr>
            <a:r>
              <a:rPr lang="en-US" b="1" dirty="0">
                <a:solidFill>
                  <a:srgbClr val="000000"/>
                </a:solidFill>
                <a:latin typeface="Lucida Grande"/>
              </a:rPr>
              <a:t>But no more sights!—Where are these gentlemen?</a:t>
            </a:r>
          </a:p>
          <a:p>
            <a:pPr marL="0" indent="0">
              <a:buNone/>
            </a:pPr>
            <a:r>
              <a:rPr lang="en-US" b="1" dirty="0">
                <a:solidFill>
                  <a:srgbClr val="000000"/>
                </a:solidFill>
                <a:latin typeface="Lucida Grande"/>
              </a:rPr>
              <a:t>Come, bring me where they are</a:t>
            </a:r>
            <a:r>
              <a:rPr lang="en-US" b="1" dirty="0" smtClean="0">
                <a:solidFill>
                  <a:srgbClr val="000000"/>
                </a:solidFill>
                <a:latin typeface="Lucida Grande"/>
              </a:rPr>
              <a:t>.</a:t>
            </a:r>
          </a:p>
          <a:p>
            <a:pPr marL="0" indent="0">
              <a:buNone/>
            </a:pPr>
            <a:endParaRPr lang="en-US" b="1" dirty="0">
              <a:solidFill>
                <a:srgbClr val="000000"/>
              </a:solidFill>
              <a:latin typeface="Lucida Grande"/>
            </a:endParaRPr>
          </a:p>
          <a:p>
            <a:pPr marL="0" indent="0">
              <a:buNone/>
            </a:pPr>
            <a:r>
              <a:rPr lang="en-US" i="1" dirty="0">
                <a:solidFill>
                  <a:srgbClr val="000000"/>
                </a:solidFill>
                <a:latin typeface="Lucida Grande"/>
              </a:rPr>
              <a:t>Exeunt</a:t>
            </a:r>
            <a:endParaRPr lang="en-US" b="1" dirty="0">
              <a:solidFill>
                <a:schemeClr val="tx1"/>
              </a:solidFill>
            </a:endParaRPr>
          </a:p>
        </p:txBody>
      </p:sp>
      <p:sp>
        <p:nvSpPr>
          <p:cNvPr id="4" name="Content Placeholder 2"/>
          <p:cNvSpPr txBox="1">
            <a:spLocks/>
          </p:cNvSpPr>
          <p:nvPr/>
        </p:nvSpPr>
        <p:spPr>
          <a:xfrm>
            <a:off x="5257800" y="-31845"/>
            <a:ext cx="3858904" cy="6858000"/>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srgbClr val="000000"/>
                </a:solidFill>
                <a:latin typeface="Lucida Grande"/>
              </a:rPr>
              <a:t>MACBETH</a:t>
            </a:r>
          </a:p>
          <a:p>
            <a:pPr marL="0" indent="0">
              <a:buNone/>
            </a:pPr>
            <a:r>
              <a:rPr lang="en-US" b="1" dirty="0">
                <a:solidFill>
                  <a:srgbClr val="000000"/>
                </a:solidFill>
                <a:latin typeface="Lucida Grande"/>
              </a:rPr>
              <a:t>Time, you thwart my dreadful plans. Unless a person does something the second he thinks of it, he’ll never get a chance to do it. From now on, as soon as I decide to do something I’m going to act immediately. In fact, I’ll start following up my thoughts with actions right now. I’ll raid </a:t>
            </a:r>
            <a:r>
              <a:rPr lang="en-US" b="1" dirty="0" err="1">
                <a:solidFill>
                  <a:srgbClr val="000000"/>
                </a:solidFill>
                <a:latin typeface="Lucida Grande"/>
              </a:rPr>
              <a:t>Macduff’s</a:t>
            </a:r>
            <a:r>
              <a:rPr lang="en-US" b="1" dirty="0">
                <a:solidFill>
                  <a:srgbClr val="000000"/>
                </a:solidFill>
                <a:latin typeface="Lucida Grande"/>
              </a:rPr>
              <a:t> castle, seize the town of Fife, and kill his wife, his children, and anyone else unfortunate enough to stand in line for his inheritance. No more foolish talk. I will do this deed before I lose my sense of purpose. But no more spooky visions!—Where are the messengers? Come, bring me to them</a:t>
            </a:r>
            <a:r>
              <a:rPr lang="en-US" b="1" dirty="0" smtClean="0">
                <a:solidFill>
                  <a:srgbClr val="000000"/>
                </a:solidFill>
                <a:latin typeface="Lucida Grande"/>
              </a:rPr>
              <a:t>.</a:t>
            </a:r>
          </a:p>
          <a:p>
            <a:pPr marL="0" indent="0">
              <a:buNone/>
            </a:pPr>
            <a:endParaRPr lang="en-US" b="1" dirty="0">
              <a:solidFill>
                <a:srgbClr val="000000"/>
              </a:solidFill>
              <a:latin typeface="Lucida Grande"/>
            </a:endParaRPr>
          </a:p>
          <a:p>
            <a:pPr marL="0" indent="0">
              <a:buNone/>
            </a:pPr>
            <a:r>
              <a:rPr lang="en-US" i="1" dirty="0">
                <a:solidFill>
                  <a:srgbClr val="000000"/>
                </a:solidFill>
                <a:latin typeface="Lucida Grande"/>
              </a:rPr>
              <a:t>They exit.</a:t>
            </a:r>
            <a:endParaRPr lang="en-US" b="1" dirty="0">
              <a:solidFill>
                <a:prstClr val="black"/>
              </a:solidFill>
            </a:endParaRPr>
          </a:p>
        </p:txBody>
      </p:sp>
    </p:spTree>
    <p:extLst>
      <p:ext uri="{BB962C8B-B14F-4D97-AF65-F5344CB8AC3E}">
        <p14:creationId xmlns:p14="http://schemas.microsoft.com/office/powerpoint/2010/main" val="3011683681"/>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5276850"/>
            <a:ext cx="8229600" cy="1600200"/>
          </a:xfrm>
        </p:spPr>
        <p:txBody>
          <a:bodyPr/>
          <a:lstStyle/>
          <a:p>
            <a:pPr algn="l"/>
            <a:r>
              <a:rPr lang="en-US" sz="8000" b="1" dirty="0" smtClean="0">
                <a:solidFill>
                  <a:srgbClr val="FF0000"/>
                </a:solidFill>
                <a:effectLst/>
                <a:latin typeface="Blackadder ITC" pitchFamily="82" charset="0"/>
              </a:rPr>
              <a:t>Act  Three</a:t>
            </a:r>
            <a:br>
              <a:rPr lang="en-US" sz="8000" b="1" dirty="0" smtClean="0">
                <a:solidFill>
                  <a:srgbClr val="FF0000"/>
                </a:solidFill>
                <a:effectLst/>
                <a:latin typeface="Blackadder ITC" pitchFamily="82" charset="0"/>
              </a:rPr>
            </a:br>
            <a:r>
              <a:rPr lang="en-US" sz="8000" b="1" dirty="0" smtClean="0">
                <a:solidFill>
                  <a:srgbClr val="FF0000"/>
                </a:solidFill>
                <a:effectLst/>
                <a:latin typeface="Blackadder ITC" pitchFamily="82" charset="0"/>
              </a:rPr>
              <a:t/>
            </a:r>
            <a:br>
              <a:rPr lang="en-US" sz="8000" b="1" dirty="0" smtClean="0">
                <a:solidFill>
                  <a:srgbClr val="FF0000"/>
                </a:solidFill>
                <a:effectLst/>
                <a:latin typeface="Blackadder ITC" pitchFamily="82" charset="0"/>
              </a:rPr>
            </a:br>
            <a:r>
              <a:rPr lang="en-US" sz="8000" b="1" dirty="0" smtClean="0">
                <a:solidFill>
                  <a:srgbClr val="FF0000"/>
                </a:solidFill>
                <a:effectLst/>
                <a:latin typeface="Blackadder ITC" pitchFamily="82" charset="0"/>
              </a:rPr>
              <a:t/>
            </a:r>
            <a:br>
              <a:rPr lang="en-US" sz="8000" b="1" dirty="0" smtClean="0">
                <a:solidFill>
                  <a:srgbClr val="FF0000"/>
                </a:solidFill>
                <a:effectLst/>
                <a:latin typeface="Blackadder ITC" pitchFamily="82" charset="0"/>
              </a:rPr>
            </a:br>
            <a:r>
              <a:rPr lang="en-US" sz="8000" b="1" dirty="0">
                <a:solidFill>
                  <a:srgbClr val="FF0000"/>
                </a:solidFill>
                <a:effectLst/>
                <a:latin typeface="Blackadder ITC" pitchFamily="82" charset="0"/>
              </a:rPr>
              <a:t/>
            </a:r>
            <a:br>
              <a:rPr lang="en-US" sz="8000" b="1" dirty="0">
                <a:solidFill>
                  <a:srgbClr val="FF0000"/>
                </a:solidFill>
                <a:effectLst/>
                <a:latin typeface="Blackadder ITC" pitchFamily="82" charset="0"/>
              </a:rPr>
            </a:br>
            <a:r>
              <a:rPr lang="en-US" sz="8000" b="1" dirty="0">
                <a:solidFill>
                  <a:srgbClr val="FF0000"/>
                </a:solidFill>
                <a:effectLst/>
                <a:latin typeface="Blackadder ITC" pitchFamily="82" charset="0"/>
              </a:rPr>
              <a:t/>
            </a:r>
            <a:br>
              <a:rPr lang="en-US" sz="8000" b="1" dirty="0">
                <a:solidFill>
                  <a:srgbClr val="FF0000"/>
                </a:solidFill>
                <a:effectLst/>
                <a:latin typeface="Blackadder ITC" pitchFamily="82" charset="0"/>
              </a:rPr>
            </a:br>
            <a:r>
              <a:rPr lang="en-US" sz="8000" b="1" dirty="0">
                <a:solidFill>
                  <a:srgbClr val="FF0000"/>
                </a:solidFill>
                <a:effectLst/>
                <a:latin typeface="Blackadder ITC" pitchFamily="82" charset="0"/>
              </a:rPr>
              <a:t/>
            </a:r>
            <a:br>
              <a:rPr lang="en-US" sz="8000" b="1" dirty="0">
                <a:solidFill>
                  <a:srgbClr val="FF0000"/>
                </a:solidFill>
                <a:effectLst/>
                <a:latin typeface="Blackadder ITC" pitchFamily="82" charset="0"/>
              </a:rPr>
            </a:br>
            <a:r>
              <a:rPr lang="en-US" sz="8000" b="1" dirty="0" smtClean="0">
                <a:solidFill>
                  <a:srgbClr val="FF0000"/>
                </a:solidFill>
                <a:effectLst/>
                <a:latin typeface="Blackadder ITC" pitchFamily="82" charset="0"/>
              </a:rPr>
              <a:t/>
            </a:r>
            <a:br>
              <a:rPr lang="en-US" sz="8000" b="1" dirty="0" smtClean="0">
                <a:solidFill>
                  <a:srgbClr val="FF0000"/>
                </a:solidFill>
                <a:effectLst/>
                <a:latin typeface="Blackadder ITC" pitchFamily="82" charset="0"/>
              </a:rPr>
            </a:br>
            <a:r>
              <a:rPr lang="en-US" sz="8000" b="1" dirty="0">
                <a:solidFill>
                  <a:srgbClr val="FF0000"/>
                </a:solidFill>
                <a:latin typeface="Blackadder ITC" pitchFamily="82" charset="0"/>
              </a:rPr>
              <a:t>Scene </a:t>
            </a:r>
            <a:r>
              <a:rPr lang="en-US" sz="8000" b="1" dirty="0" smtClean="0">
                <a:solidFill>
                  <a:srgbClr val="FF0000"/>
                </a:solidFill>
                <a:latin typeface="Blackadder ITC" pitchFamily="82" charset="0"/>
              </a:rPr>
              <a:t>Two</a:t>
            </a:r>
            <a:endParaRPr lang="en-US" sz="8000" b="1" dirty="0">
              <a:solidFill>
                <a:srgbClr val="FF0000"/>
              </a:solidFill>
              <a:latin typeface="Blackadder ITC" pitchFamily="82" charset="0"/>
            </a:endParaRPr>
          </a:p>
        </p:txBody>
      </p:sp>
    </p:spTree>
    <p:extLst>
      <p:ext uri="{BB962C8B-B14F-4D97-AF65-F5344CB8AC3E}">
        <p14:creationId xmlns:p14="http://schemas.microsoft.com/office/powerpoint/2010/main" val="2365936633"/>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6477000" cy="6858000"/>
          </a:xfrm>
        </p:spPr>
        <p:txBody>
          <a:bodyPr>
            <a:normAutofit/>
          </a:bodyPr>
          <a:lstStyle/>
          <a:p>
            <a:pPr marL="0" indent="0">
              <a:buNone/>
            </a:pPr>
            <a:r>
              <a:rPr lang="en-US" sz="2000" i="1" dirty="0">
                <a:solidFill>
                  <a:srgbClr val="000000"/>
                </a:solidFill>
                <a:latin typeface="Lucida Grande"/>
              </a:rPr>
              <a:t>Enter </a:t>
            </a:r>
            <a:r>
              <a:rPr lang="en-US" sz="2000" b="1" i="1" dirty="0">
                <a:solidFill>
                  <a:srgbClr val="000000"/>
                </a:solidFill>
                <a:latin typeface="Lucida Grande"/>
              </a:rPr>
              <a:t>LADY MACDUFF</a:t>
            </a:r>
            <a:r>
              <a:rPr lang="en-US" sz="2000" i="1" dirty="0">
                <a:solidFill>
                  <a:srgbClr val="000000"/>
                </a:solidFill>
                <a:latin typeface="Lucida Grande"/>
              </a:rPr>
              <a:t>, her </a:t>
            </a:r>
            <a:r>
              <a:rPr lang="en-US" sz="2000" b="1" i="1" dirty="0">
                <a:solidFill>
                  <a:srgbClr val="000000"/>
                </a:solidFill>
                <a:latin typeface="Lucida Grande"/>
              </a:rPr>
              <a:t>SON</a:t>
            </a:r>
            <a:r>
              <a:rPr lang="en-US" sz="2000" i="1" dirty="0">
                <a:solidFill>
                  <a:srgbClr val="000000"/>
                </a:solidFill>
                <a:latin typeface="Lucida Grande"/>
              </a:rPr>
              <a:t>, and </a:t>
            </a:r>
            <a:r>
              <a:rPr lang="en-US" sz="2000" b="1" i="1" dirty="0" smtClean="0">
                <a:solidFill>
                  <a:srgbClr val="000000"/>
                </a:solidFill>
                <a:latin typeface="Lucida Grande"/>
              </a:rPr>
              <a:t>ROSS</a:t>
            </a:r>
          </a:p>
          <a:p>
            <a:pPr marL="0" indent="0">
              <a:buNone/>
            </a:pPr>
            <a:endParaRPr lang="en-US" sz="2000" b="1" i="1" dirty="0">
              <a:solidFill>
                <a:srgbClr val="000000"/>
              </a:solidFill>
              <a:latin typeface="Lucida Grande"/>
            </a:endParaRPr>
          </a:p>
          <a:p>
            <a:pPr marL="0" indent="0">
              <a:buNone/>
            </a:pPr>
            <a:r>
              <a:rPr lang="en-US" sz="2000" b="1" dirty="0">
                <a:solidFill>
                  <a:schemeClr val="tx1"/>
                </a:solidFill>
              </a:rPr>
              <a:t>LADY MACDUFF</a:t>
            </a:r>
          </a:p>
          <a:p>
            <a:pPr marL="0" indent="0">
              <a:buNone/>
            </a:pPr>
            <a:r>
              <a:rPr lang="en-US" sz="2000" b="1" dirty="0">
                <a:solidFill>
                  <a:schemeClr val="tx1"/>
                </a:solidFill>
              </a:rPr>
              <a:t>What had he done to make him fly the land</a:t>
            </a:r>
            <a:r>
              <a:rPr lang="en-US" sz="2000" b="1" dirty="0" smtClean="0">
                <a:solidFill>
                  <a:schemeClr val="tx1"/>
                </a:solidFill>
              </a:rPr>
              <a:t>?</a:t>
            </a:r>
          </a:p>
          <a:p>
            <a:pPr marL="0" indent="0">
              <a:buNone/>
            </a:pPr>
            <a:endParaRPr lang="en-US" sz="2000" b="1" dirty="0">
              <a:solidFill>
                <a:schemeClr val="tx1"/>
              </a:solidFill>
            </a:endParaRPr>
          </a:p>
          <a:p>
            <a:pPr marL="0" indent="0">
              <a:buNone/>
            </a:pPr>
            <a:r>
              <a:rPr lang="en-US" sz="2000" b="1" dirty="0">
                <a:solidFill>
                  <a:schemeClr val="tx1"/>
                </a:solidFill>
              </a:rPr>
              <a:t>ROSS</a:t>
            </a:r>
          </a:p>
          <a:p>
            <a:pPr marL="0" indent="0">
              <a:buNone/>
            </a:pPr>
            <a:r>
              <a:rPr lang="en-US" sz="2000" b="1" dirty="0">
                <a:solidFill>
                  <a:schemeClr val="tx1"/>
                </a:solidFill>
              </a:rPr>
              <a:t>You must have patience, madam</a:t>
            </a:r>
            <a:r>
              <a:rPr lang="en-US" sz="2000" b="1" dirty="0" smtClean="0">
                <a:solidFill>
                  <a:schemeClr val="tx1"/>
                </a:solidFill>
              </a:rPr>
              <a:t>.</a:t>
            </a:r>
          </a:p>
          <a:p>
            <a:pPr marL="0" indent="0">
              <a:buNone/>
            </a:pPr>
            <a:endParaRPr lang="en-US" sz="2000" b="1" dirty="0">
              <a:solidFill>
                <a:schemeClr val="tx1"/>
              </a:solidFill>
            </a:endParaRPr>
          </a:p>
          <a:p>
            <a:pPr marL="0" indent="0">
              <a:buNone/>
            </a:pPr>
            <a:r>
              <a:rPr lang="en-US" sz="2000" b="1" dirty="0">
                <a:solidFill>
                  <a:schemeClr val="tx1"/>
                </a:solidFill>
              </a:rPr>
              <a:t>LADY MACDUFF</a:t>
            </a:r>
          </a:p>
          <a:p>
            <a:pPr marL="0" indent="0">
              <a:buNone/>
            </a:pPr>
            <a:r>
              <a:rPr lang="en-US" sz="2000" b="1" dirty="0" smtClean="0">
                <a:solidFill>
                  <a:schemeClr val="tx1"/>
                </a:solidFill>
              </a:rPr>
              <a:t>He </a:t>
            </a:r>
            <a:r>
              <a:rPr lang="en-US" sz="2000" b="1" dirty="0">
                <a:solidFill>
                  <a:schemeClr val="tx1"/>
                </a:solidFill>
              </a:rPr>
              <a:t>had none.</a:t>
            </a:r>
          </a:p>
          <a:p>
            <a:pPr marL="0" indent="0">
              <a:buNone/>
            </a:pPr>
            <a:r>
              <a:rPr lang="en-US" sz="2000" b="1" dirty="0">
                <a:solidFill>
                  <a:schemeClr val="tx1"/>
                </a:solidFill>
              </a:rPr>
              <a:t>His flight was madness. When our actions do not,</a:t>
            </a:r>
          </a:p>
          <a:p>
            <a:pPr marL="0" indent="0">
              <a:buNone/>
            </a:pPr>
            <a:r>
              <a:rPr lang="en-US" sz="2000" b="1" dirty="0">
                <a:solidFill>
                  <a:schemeClr val="tx1"/>
                </a:solidFill>
              </a:rPr>
              <a:t>Our fears do make us traitors.</a:t>
            </a:r>
          </a:p>
        </p:txBody>
      </p:sp>
      <p:sp>
        <p:nvSpPr>
          <p:cNvPr id="4" name="Content Placeholder 2"/>
          <p:cNvSpPr txBox="1">
            <a:spLocks/>
          </p:cNvSpPr>
          <p:nvPr/>
        </p:nvSpPr>
        <p:spPr>
          <a:xfrm>
            <a:off x="6477000" y="-31845"/>
            <a:ext cx="2639704" cy="6858000"/>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i="1" dirty="0">
                <a:solidFill>
                  <a:srgbClr val="000000"/>
                </a:solidFill>
                <a:latin typeface="Lucida Grande"/>
              </a:rPr>
              <a:t>LADY MACDUFF</a:t>
            </a:r>
            <a:r>
              <a:rPr lang="en-US" i="1" dirty="0">
                <a:solidFill>
                  <a:srgbClr val="000000"/>
                </a:solidFill>
                <a:latin typeface="Lucida Grande"/>
              </a:rPr>
              <a:t>, her </a:t>
            </a:r>
            <a:r>
              <a:rPr lang="en-US" b="1" i="1" dirty="0">
                <a:solidFill>
                  <a:srgbClr val="000000"/>
                </a:solidFill>
                <a:latin typeface="Lucida Grande"/>
              </a:rPr>
              <a:t>SON</a:t>
            </a:r>
            <a:r>
              <a:rPr lang="en-US" i="1" dirty="0">
                <a:solidFill>
                  <a:srgbClr val="000000"/>
                </a:solidFill>
                <a:latin typeface="Lucida Grande"/>
              </a:rPr>
              <a:t>, and </a:t>
            </a:r>
            <a:r>
              <a:rPr lang="en-US" b="1" i="1" dirty="0">
                <a:solidFill>
                  <a:srgbClr val="000000"/>
                </a:solidFill>
                <a:latin typeface="Lucida Grande"/>
              </a:rPr>
              <a:t>ROSS</a:t>
            </a:r>
            <a:r>
              <a:rPr lang="en-US" i="1" dirty="0">
                <a:solidFill>
                  <a:srgbClr val="000000"/>
                </a:solidFill>
                <a:latin typeface="Lucida Grande"/>
              </a:rPr>
              <a:t> enter</a:t>
            </a:r>
            <a:r>
              <a:rPr lang="en-US" i="1" dirty="0" smtClean="0">
                <a:solidFill>
                  <a:srgbClr val="000000"/>
                </a:solidFill>
                <a:latin typeface="Lucida Grande"/>
              </a:rPr>
              <a:t>.</a:t>
            </a:r>
          </a:p>
          <a:p>
            <a:pPr marL="0" indent="0">
              <a:buNone/>
            </a:pPr>
            <a:endParaRPr lang="en-US" b="1" i="1" dirty="0">
              <a:solidFill>
                <a:srgbClr val="000000"/>
              </a:solidFill>
              <a:latin typeface="Lucida Grande"/>
            </a:endParaRPr>
          </a:p>
          <a:p>
            <a:pPr marL="0" indent="0">
              <a:buNone/>
            </a:pPr>
            <a:r>
              <a:rPr lang="en-US" b="1" dirty="0">
                <a:solidFill>
                  <a:prstClr val="black"/>
                </a:solidFill>
              </a:rPr>
              <a:t>LADY MACDUFF</a:t>
            </a:r>
          </a:p>
          <a:p>
            <a:pPr marL="0" indent="0">
              <a:buNone/>
            </a:pPr>
            <a:r>
              <a:rPr lang="en-US" b="1" dirty="0">
                <a:solidFill>
                  <a:prstClr val="black"/>
                </a:solidFill>
              </a:rPr>
              <a:t>What did he do that made him flee this land</a:t>
            </a:r>
            <a:r>
              <a:rPr lang="en-US" b="1" dirty="0" smtClean="0">
                <a:solidFill>
                  <a:prstClr val="black"/>
                </a:solidFill>
              </a:rPr>
              <a:t>?</a:t>
            </a:r>
          </a:p>
          <a:p>
            <a:pPr marL="0" indent="0">
              <a:buNone/>
            </a:pPr>
            <a:endParaRPr lang="en-US" b="1" dirty="0">
              <a:solidFill>
                <a:prstClr val="black"/>
              </a:solidFill>
            </a:endParaRPr>
          </a:p>
          <a:p>
            <a:pPr marL="0" indent="0">
              <a:buNone/>
            </a:pPr>
            <a:r>
              <a:rPr lang="en-US" b="1" dirty="0">
                <a:solidFill>
                  <a:prstClr val="black"/>
                </a:solidFill>
              </a:rPr>
              <a:t>ROSS</a:t>
            </a:r>
          </a:p>
          <a:p>
            <a:pPr marL="0" indent="0">
              <a:buNone/>
            </a:pPr>
            <a:r>
              <a:rPr lang="en-US" b="1" dirty="0">
                <a:solidFill>
                  <a:prstClr val="black"/>
                </a:solidFill>
              </a:rPr>
              <a:t>You have to be patient, madam</a:t>
            </a:r>
            <a:r>
              <a:rPr lang="en-US" b="1" dirty="0" smtClean="0">
                <a:solidFill>
                  <a:prstClr val="black"/>
                </a:solidFill>
              </a:rPr>
              <a:t>.</a:t>
            </a:r>
          </a:p>
          <a:p>
            <a:pPr marL="0" indent="0">
              <a:buNone/>
            </a:pPr>
            <a:endParaRPr lang="en-US" b="1" dirty="0">
              <a:solidFill>
                <a:prstClr val="black"/>
              </a:solidFill>
            </a:endParaRPr>
          </a:p>
          <a:p>
            <a:pPr marL="0" indent="0">
              <a:buNone/>
            </a:pPr>
            <a:r>
              <a:rPr lang="en-US" b="1" dirty="0">
                <a:solidFill>
                  <a:prstClr val="black"/>
                </a:solidFill>
              </a:rPr>
              <a:t>LADY MACDUFF</a:t>
            </a:r>
          </a:p>
          <a:p>
            <a:pPr marL="0" indent="0">
              <a:buNone/>
            </a:pPr>
            <a:r>
              <a:rPr lang="en-US" b="1" dirty="0">
                <a:solidFill>
                  <a:prstClr val="black"/>
                </a:solidFill>
              </a:rPr>
              <a:t>He had no patience. He was crazy to run away. Even if you’re not a traitor, you’re going to look like one if you run away.</a:t>
            </a:r>
          </a:p>
        </p:txBody>
      </p:sp>
    </p:spTree>
    <p:extLst>
      <p:ext uri="{BB962C8B-B14F-4D97-AF65-F5344CB8AC3E}">
        <p14:creationId xmlns:p14="http://schemas.microsoft.com/office/powerpoint/2010/main" val="1442564743"/>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6019800" cy="6858000"/>
          </a:xfrm>
        </p:spPr>
        <p:txBody>
          <a:bodyPr>
            <a:normAutofit/>
          </a:bodyPr>
          <a:lstStyle/>
          <a:p>
            <a:pPr marL="0" indent="0">
              <a:buNone/>
            </a:pPr>
            <a:r>
              <a:rPr lang="en-US" sz="2000" b="1" dirty="0">
                <a:solidFill>
                  <a:schemeClr val="tx1"/>
                </a:solidFill>
              </a:rPr>
              <a:t>ROSS</a:t>
            </a:r>
          </a:p>
          <a:p>
            <a:pPr marL="0" indent="0">
              <a:buNone/>
            </a:pPr>
            <a:r>
              <a:rPr lang="en-US" sz="2000" b="1" dirty="0" smtClean="0">
                <a:solidFill>
                  <a:schemeClr val="tx1"/>
                </a:solidFill>
              </a:rPr>
              <a:t>You </a:t>
            </a:r>
            <a:r>
              <a:rPr lang="en-US" sz="2000" b="1" dirty="0">
                <a:solidFill>
                  <a:schemeClr val="tx1"/>
                </a:solidFill>
              </a:rPr>
              <a:t>know not</a:t>
            </a:r>
          </a:p>
          <a:p>
            <a:pPr marL="0" indent="0">
              <a:buNone/>
            </a:pPr>
            <a:r>
              <a:rPr lang="en-US" sz="2000" b="1" dirty="0">
                <a:solidFill>
                  <a:schemeClr val="tx1"/>
                </a:solidFill>
              </a:rPr>
              <a:t>Whether it was his wisdom or his fear</a:t>
            </a:r>
            <a:r>
              <a:rPr lang="en-US" sz="2000" b="1" dirty="0" smtClean="0">
                <a:solidFill>
                  <a:schemeClr val="tx1"/>
                </a:solidFill>
              </a:rPr>
              <a:t>.</a:t>
            </a:r>
          </a:p>
          <a:p>
            <a:pPr marL="0" indent="0">
              <a:buNone/>
            </a:pPr>
            <a:endParaRPr lang="en-US" sz="2000" b="1" dirty="0">
              <a:solidFill>
                <a:schemeClr val="tx1"/>
              </a:solidFill>
            </a:endParaRPr>
          </a:p>
          <a:p>
            <a:pPr marL="0" indent="0">
              <a:buNone/>
            </a:pPr>
            <a:r>
              <a:rPr lang="en-US" sz="2000" b="1" dirty="0">
                <a:solidFill>
                  <a:schemeClr val="tx1"/>
                </a:solidFill>
              </a:rPr>
              <a:t>LADY MACDUFF</a:t>
            </a:r>
          </a:p>
          <a:p>
            <a:pPr marL="0" indent="0">
              <a:buNone/>
            </a:pPr>
            <a:r>
              <a:rPr lang="en-US" sz="2000" b="1" dirty="0">
                <a:solidFill>
                  <a:schemeClr val="tx1"/>
                </a:solidFill>
              </a:rPr>
              <a:t>Wisdom! To leave his wife, to leave his babes,</a:t>
            </a:r>
          </a:p>
          <a:p>
            <a:pPr marL="0" indent="0">
              <a:buNone/>
            </a:pPr>
            <a:r>
              <a:rPr lang="en-US" sz="2000" b="1" dirty="0">
                <a:solidFill>
                  <a:schemeClr val="tx1"/>
                </a:solidFill>
              </a:rPr>
              <a:t>His mansion and his titles in a place</a:t>
            </a:r>
          </a:p>
          <a:p>
            <a:pPr marL="0" indent="0">
              <a:buNone/>
            </a:pPr>
            <a:r>
              <a:rPr lang="en-US" sz="2000" b="1" dirty="0">
                <a:solidFill>
                  <a:schemeClr val="tx1"/>
                </a:solidFill>
              </a:rPr>
              <a:t>From whence himself does fly? He loves us not;</a:t>
            </a:r>
          </a:p>
          <a:p>
            <a:pPr marL="0" indent="0">
              <a:buNone/>
            </a:pPr>
            <a:r>
              <a:rPr lang="en-US" sz="2000" b="1" dirty="0">
                <a:solidFill>
                  <a:schemeClr val="tx1"/>
                </a:solidFill>
              </a:rPr>
              <a:t>He wants the natural touch. For the poor wren,</a:t>
            </a:r>
          </a:p>
          <a:p>
            <a:pPr marL="0" indent="0">
              <a:buNone/>
            </a:pPr>
            <a:r>
              <a:rPr lang="en-US" sz="2000" b="1" dirty="0">
                <a:solidFill>
                  <a:schemeClr val="tx1"/>
                </a:solidFill>
              </a:rPr>
              <a:t>The most diminutive of birds, will fight,</a:t>
            </a:r>
          </a:p>
          <a:p>
            <a:pPr marL="0" indent="0">
              <a:buNone/>
            </a:pPr>
            <a:r>
              <a:rPr lang="en-US" sz="2000" b="1" dirty="0">
                <a:solidFill>
                  <a:schemeClr val="tx1"/>
                </a:solidFill>
              </a:rPr>
              <a:t>Her young ones in her nest, against the owl.</a:t>
            </a:r>
          </a:p>
          <a:p>
            <a:pPr marL="0" indent="0">
              <a:buNone/>
            </a:pPr>
            <a:r>
              <a:rPr lang="en-US" sz="2000" b="1" dirty="0">
                <a:solidFill>
                  <a:schemeClr val="tx1"/>
                </a:solidFill>
              </a:rPr>
              <a:t>All is the fear and nothing is the love,</a:t>
            </a:r>
          </a:p>
          <a:p>
            <a:pPr marL="0" indent="0">
              <a:buNone/>
            </a:pPr>
            <a:r>
              <a:rPr lang="en-US" sz="2000" b="1" dirty="0">
                <a:solidFill>
                  <a:schemeClr val="tx1"/>
                </a:solidFill>
              </a:rPr>
              <a:t>As little is the wisdom, where the flight</a:t>
            </a:r>
          </a:p>
          <a:p>
            <a:pPr marL="0" indent="0">
              <a:buNone/>
            </a:pPr>
            <a:r>
              <a:rPr lang="en-US" sz="2000" b="1" dirty="0">
                <a:solidFill>
                  <a:schemeClr val="tx1"/>
                </a:solidFill>
              </a:rPr>
              <a:t>So runs against all reason.</a:t>
            </a:r>
          </a:p>
        </p:txBody>
      </p:sp>
      <p:sp>
        <p:nvSpPr>
          <p:cNvPr id="4" name="Content Placeholder 2"/>
          <p:cNvSpPr txBox="1">
            <a:spLocks/>
          </p:cNvSpPr>
          <p:nvPr/>
        </p:nvSpPr>
        <p:spPr>
          <a:xfrm>
            <a:off x="6019800" y="-31845"/>
            <a:ext cx="3096904" cy="6858000"/>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prstClr val="black"/>
                </a:solidFill>
              </a:rPr>
              <a:t>ROSS</a:t>
            </a:r>
          </a:p>
          <a:p>
            <a:pPr marL="0" indent="0">
              <a:buNone/>
            </a:pPr>
            <a:r>
              <a:rPr lang="en-US" b="1" dirty="0">
                <a:solidFill>
                  <a:prstClr val="black"/>
                </a:solidFill>
              </a:rPr>
              <a:t>You don’t know whether it was wisdom or fear that made him flee</a:t>
            </a:r>
            <a:r>
              <a:rPr lang="en-US" b="1" dirty="0" smtClean="0">
                <a:solidFill>
                  <a:prstClr val="black"/>
                </a:solidFill>
              </a:rPr>
              <a:t>.</a:t>
            </a:r>
          </a:p>
          <a:p>
            <a:pPr marL="0" indent="0">
              <a:buNone/>
            </a:pPr>
            <a:endParaRPr lang="en-US" b="1" dirty="0">
              <a:solidFill>
                <a:prstClr val="black"/>
              </a:solidFill>
            </a:endParaRPr>
          </a:p>
          <a:p>
            <a:pPr marL="0" indent="0">
              <a:buNone/>
            </a:pPr>
            <a:r>
              <a:rPr lang="en-US" b="1" dirty="0">
                <a:solidFill>
                  <a:prstClr val="black"/>
                </a:solidFill>
              </a:rPr>
              <a:t>LADY MACDUFF</a:t>
            </a:r>
          </a:p>
          <a:p>
            <a:pPr marL="0" indent="0">
              <a:buNone/>
            </a:pPr>
            <a:r>
              <a:rPr lang="en-US" b="1" dirty="0">
                <a:solidFill>
                  <a:prstClr val="black"/>
                </a:solidFill>
              </a:rPr>
              <a:t>How could it be wisdom! To leave his wife, his children, his house, and his titles in a place so unsafe that he himself flees it! He doesn’t love us. He lacks the natural instinct to protect his family. Even the fragile wren, the smallest of birds, will fight against the owl when it threatens her young ones in the nest. His running away has everything to do with fear and nothing to do with love. And since it’s so unreasonable for him to run away, it has nothing to do with wisdom either.</a:t>
            </a:r>
          </a:p>
        </p:txBody>
      </p:sp>
    </p:spTree>
    <p:extLst>
      <p:ext uri="{BB962C8B-B14F-4D97-AF65-F5344CB8AC3E}">
        <p14:creationId xmlns:p14="http://schemas.microsoft.com/office/powerpoint/2010/main" val="1442564743"/>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5562600" cy="6858000"/>
          </a:xfrm>
        </p:spPr>
        <p:txBody>
          <a:bodyPr>
            <a:normAutofit/>
          </a:bodyPr>
          <a:lstStyle/>
          <a:p>
            <a:pPr marL="0" indent="0">
              <a:buNone/>
            </a:pPr>
            <a:r>
              <a:rPr lang="en-US" sz="1800" b="1" dirty="0">
                <a:solidFill>
                  <a:srgbClr val="000000"/>
                </a:solidFill>
                <a:latin typeface="Lucida Grande"/>
              </a:rPr>
              <a:t>ROSS</a:t>
            </a:r>
          </a:p>
          <a:p>
            <a:pPr marL="0" indent="0">
              <a:buNone/>
            </a:pPr>
            <a:r>
              <a:rPr lang="en-US" sz="1800" b="1" dirty="0" smtClean="0">
                <a:solidFill>
                  <a:srgbClr val="000000"/>
                </a:solidFill>
                <a:latin typeface="Lucida Grande"/>
              </a:rPr>
              <a:t>My </a:t>
            </a:r>
            <a:r>
              <a:rPr lang="en-US" sz="1800" b="1" dirty="0">
                <a:solidFill>
                  <a:srgbClr val="000000"/>
                </a:solidFill>
                <a:latin typeface="Lucida Grande"/>
              </a:rPr>
              <a:t>dearest coz,</a:t>
            </a:r>
          </a:p>
          <a:p>
            <a:pPr marL="0" indent="0">
              <a:buNone/>
            </a:pPr>
            <a:r>
              <a:rPr lang="en-US" sz="1800" b="1" dirty="0">
                <a:solidFill>
                  <a:srgbClr val="000000"/>
                </a:solidFill>
                <a:latin typeface="Lucida Grande"/>
              </a:rPr>
              <a:t>I pray you school yourself. But for your husband,</a:t>
            </a:r>
          </a:p>
          <a:p>
            <a:pPr marL="0" indent="0">
              <a:buNone/>
            </a:pPr>
            <a:r>
              <a:rPr lang="en-US" sz="1800" b="1" dirty="0">
                <a:solidFill>
                  <a:srgbClr val="000000"/>
                </a:solidFill>
                <a:latin typeface="Lucida Grande"/>
              </a:rPr>
              <a:t>He is noble, wise, judicious, and best knows</a:t>
            </a:r>
          </a:p>
          <a:p>
            <a:pPr marL="0" indent="0">
              <a:buNone/>
            </a:pPr>
            <a:r>
              <a:rPr lang="en-US" sz="1800" b="1" dirty="0">
                <a:solidFill>
                  <a:srgbClr val="000000"/>
                </a:solidFill>
                <a:latin typeface="Lucida Grande"/>
              </a:rPr>
              <a:t>The fits o' </a:t>
            </a:r>
            <a:r>
              <a:rPr lang="en-US" sz="1800" b="1" dirty="0" err="1">
                <a:solidFill>
                  <a:srgbClr val="000000"/>
                </a:solidFill>
                <a:latin typeface="Lucida Grande"/>
              </a:rPr>
              <a:t>th</a:t>
            </a:r>
            <a:r>
              <a:rPr lang="en-US" sz="1800" b="1" dirty="0">
                <a:solidFill>
                  <a:srgbClr val="000000"/>
                </a:solidFill>
                <a:latin typeface="Lucida Grande"/>
              </a:rPr>
              <a:t>' season. I dare not speak much further;</a:t>
            </a:r>
          </a:p>
          <a:p>
            <a:pPr marL="0" indent="0">
              <a:buNone/>
            </a:pPr>
            <a:r>
              <a:rPr lang="en-US" sz="1800" b="1" dirty="0">
                <a:solidFill>
                  <a:srgbClr val="000000"/>
                </a:solidFill>
                <a:latin typeface="Lucida Grande"/>
              </a:rPr>
              <a:t>But cruel are the times when we are traitors</a:t>
            </a:r>
          </a:p>
          <a:p>
            <a:pPr marL="0" indent="0">
              <a:buNone/>
            </a:pPr>
            <a:r>
              <a:rPr lang="en-US" sz="1800" b="1" dirty="0">
                <a:solidFill>
                  <a:srgbClr val="000000"/>
                </a:solidFill>
                <a:latin typeface="Lucida Grande"/>
              </a:rPr>
              <a:t>And do not know ourselves; when we hold rumor</a:t>
            </a:r>
          </a:p>
          <a:p>
            <a:pPr marL="0" indent="0">
              <a:buNone/>
            </a:pPr>
            <a:r>
              <a:rPr lang="en-US" sz="1800" b="1" dirty="0">
                <a:solidFill>
                  <a:srgbClr val="000000"/>
                </a:solidFill>
                <a:latin typeface="Lucida Grande"/>
              </a:rPr>
              <a:t>From what we fear, yet know not what we fear,</a:t>
            </a:r>
          </a:p>
          <a:p>
            <a:pPr marL="0" indent="0">
              <a:buNone/>
            </a:pPr>
            <a:r>
              <a:rPr lang="en-US" sz="1800" b="1" dirty="0">
                <a:solidFill>
                  <a:srgbClr val="000000"/>
                </a:solidFill>
                <a:latin typeface="Lucida Grande"/>
              </a:rPr>
              <a:t>But float upon a wild and violent sea</a:t>
            </a:r>
          </a:p>
          <a:p>
            <a:pPr marL="0" indent="0">
              <a:buNone/>
            </a:pPr>
            <a:r>
              <a:rPr lang="en-US" sz="1800" b="1" dirty="0">
                <a:solidFill>
                  <a:srgbClr val="000000"/>
                </a:solidFill>
                <a:latin typeface="Lucida Grande"/>
              </a:rPr>
              <a:t>Each way and none. I take my leave of you.</a:t>
            </a:r>
          </a:p>
          <a:p>
            <a:pPr marL="0" indent="0">
              <a:buNone/>
            </a:pPr>
            <a:r>
              <a:rPr lang="en-US" sz="1800" b="1" dirty="0">
                <a:solidFill>
                  <a:srgbClr val="000000"/>
                </a:solidFill>
                <a:latin typeface="Lucida Grande"/>
              </a:rPr>
              <a:t>Shall not be long but I’ll be here again.</a:t>
            </a:r>
          </a:p>
          <a:p>
            <a:pPr marL="0" indent="0">
              <a:buNone/>
            </a:pPr>
            <a:r>
              <a:rPr lang="en-US" sz="1800" b="1" dirty="0">
                <a:solidFill>
                  <a:srgbClr val="000000"/>
                </a:solidFill>
                <a:latin typeface="Lucida Grande"/>
              </a:rPr>
              <a:t>Things at the worst will cease, or else climb upward</a:t>
            </a:r>
          </a:p>
          <a:p>
            <a:pPr marL="0" indent="0">
              <a:buNone/>
            </a:pPr>
            <a:r>
              <a:rPr lang="en-US" sz="1800" b="1" dirty="0">
                <a:solidFill>
                  <a:srgbClr val="000000"/>
                </a:solidFill>
                <a:latin typeface="Lucida Grande"/>
              </a:rPr>
              <a:t>To what they were before.—My pretty cousin,</a:t>
            </a:r>
          </a:p>
          <a:p>
            <a:pPr marL="0" indent="0">
              <a:buNone/>
            </a:pPr>
            <a:r>
              <a:rPr lang="en-US" sz="1800" b="1" dirty="0">
                <a:solidFill>
                  <a:srgbClr val="000000"/>
                </a:solidFill>
                <a:latin typeface="Lucida Grande"/>
              </a:rPr>
              <a:t>Blessing upon you.</a:t>
            </a:r>
            <a:endParaRPr lang="en-US" sz="1800" b="1" dirty="0">
              <a:solidFill>
                <a:schemeClr val="tx1"/>
              </a:solidFill>
            </a:endParaRPr>
          </a:p>
        </p:txBody>
      </p:sp>
      <p:sp>
        <p:nvSpPr>
          <p:cNvPr id="4" name="Content Placeholder 2"/>
          <p:cNvSpPr txBox="1">
            <a:spLocks/>
          </p:cNvSpPr>
          <p:nvPr/>
        </p:nvSpPr>
        <p:spPr>
          <a:xfrm>
            <a:off x="5562600" y="-31845"/>
            <a:ext cx="3554104" cy="6858000"/>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srgbClr val="000000"/>
                </a:solidFill>
                <a:latin typeface="Lucida Grande"/>
              </a:rPr>
              <a:t>ROSS</a:t>
            </a:r>
          </a:p>
          <a:p>
            <a:pPr marL="0" indent="0">
              <a:buNone/>
            </a:pPr>
            <a:r>
              <a:rPr lang="en-US" b="1" dirty="0">
                <a:solidFill>
                  <a:srgbClr val="000000"/>
                </a:solidFill>
                <a:latin typeface="Lucida Grande"/>
              </a:rPr>
              <a:t>My dearest relative, I’m begging you, pull yourself together. As for your husband, he is noble, wise, and judicious, and he understands what the times require. It’s not safe for me to say much more than this, but times are bad when people get denounced as traitors and don’t even know why. In times like these, we believe frightening rumors but we don’t even know what we’re afraid of. It’s like being tossed around on the ocean in every direction, and finally getting nowhere. I’ll say good-bye now. It won’t be long before I’m back. When things are at their worst they have to stop, or else improve to the way things were before. My young cousin, I put my blessing upon you.</a:t>
            </a:r>
            <a:endParaRPr lang="en-US" b="1" dirty="0">
              <a:solidFill>
                <a:prstClr val="black"/>
              </a:solidFill>
            </a:endParaRPr>
          </a:p>
        </p:txBody>
      </p:sp>
    </p:spTree>
    <p:extLst>
      <p:ext uri="{BB962C8B-B14F-4D97-AF65-F5344CB8AC3E}">
        <p14:creationId xmlns:p14="http://schemas.microsoft.com/office/powerpoint/2010/main" val="1442564743"/>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4419600" cy="6858000"/>
          </a:xfrm>
        </p:spPr>
        <p:txBody>
          <a:bodyPr>
            <a:normAutofit/>
          </a:bodyPr>
          <a:lstStyle/>
          <a:p>
            <a:pPr marL="0" indent="0">
              <a:buNone/>
            </a:pPr>
            <a:r>
              <a:rPr lang="en-US" i="1" dirty="0">
                <a:solidFill>
                  <a:srgbClr val="000000"/>
                </a:solidFill>
                <a:latin typeface="Lucida Grande"/>
              </a:rPr>
              <a:t>A cavern. In the middle, a boiling cauldron. Thunder. Enter the three </a:t>
            </a:r>
            <a:r>
              <a:rPr lang="en-US" b="1" i="1" dirty="0">
                <a:solidFill>
                  <a:srgbClr val="000000"/>
                </a:solidFill>
                <a:latin typeface="Lucida Grande"/>
              </a:rPr>
              <a:t>WITCHES</a:t>
            </a:r>
            <a:r>
              <a:rPr lang="en-US" i="1" dirty="0" smtClean="0">
                <a:solidFill>
                  <a:srgbClr val="000000"/>
                </a:solidFill>
                <a:latin typeface="Lucida Grande"/>
              </a:rPr>
              <a:t>.</a:t>
            </a:r>
          </a:p>
          <a:p>
            <a:pPr marL="0" indent="0">
              <a:buNone/>
            </a:pPr>
            <a:endParaRPr lang="en-US" b="1" i="1" dirty="0">
              <a:solidFill>
                <a:srgbClr val="000000"/>
              </a:solidFill>
              <a:latin typeface="Lucida Grande"/>
            </a:endParaRPr>
          </a:p>
          <a:p>
            <a:pPr marL="0" indent="0">
              <a:buNone/>
            </a:pPr>
            <a:r>
              <a:rPr lang="en-US" b="1" dirty="0">
                <a:solidFill>
                  <a:schemeClr val="tx1"/>
                </a:solidFill>
              </a:rPr>
              <a:t>FIRST WITCH</a:t>
            </a:r>
          </a:p>
          <a:p>
            <a:pPr marL="0" indent="0">
              <a:buNone/>
            </a:pPr>
            <a:r>
              <a:rPr lang="en-US" b="1" dirty="0">
                <a:solidFill>
                  <a:schemeClr val="tx1"/>
                </a:solidFill>
              </a:rPr>
              <a:t>Thrice the </a:t>
            </a:r>
            <a:r>
              <a:rPr lang="en-US" b="1" dirty="0" err="1">
                <a:solidFill>
                  <a:schemeClr val="tx1"/>
                </a:solidFill>
              </a:rPr>
              <a:t>brinded</a:t>
            </a:r>
            <a:r>
              <a:rPr lang="en-US" b="1" dirty="0">
                <a:solidFill>
                  <a:schemeClr val="tx1"/>
                </a:solidFill>
              </a:rPr>
              <a:t> cat hath mewed</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SECOND WITCH</a:t>
            </a:r>
          </a:p>
          <a:p>
            <a:pPr marL="0" indent="0">
              <a:buNone/>
            </a:pPr>
            <a:r>
              <a:rPr lang="en-US" b="1" dirty="0">
                <a:solidFill>
                  <a:schemeClr val="tx1"/>
                </a:solidFill>
              </a:rPr>
              <a:t>Thrice, and once the hedge-pig whined</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THIRD WITCH</a:t>
            </a:r>
          </a:p>
          <a:p>
            <a:pPr marL="0" indent="0">
              <a:buNone/>
            </a:pPr>
            <a:r>
              <a:rPr lang="en-US" b="1" dirty="0" err="1">
                <a:solidFill>
                  <a:schemeClr val="tx1"/>
                </a:solidFill>
              </a:rPr>
              <a:t>Harpier</a:t>
            </a:r>
            <a:r>
              <a:rPr lang="en-US" b="1" dirty="0">
                <a:solidFill>
                  <a:schemeClr val="tx1"/>
                </a:solidFill>
              </a:rPr>
              <a:t> cries, “</a:t>
            </a:r>
            <a:r>
              <a:rPr lang="en-US" b="1" dirty="0" err="1">
                <a:solidFill>
                  <a:schemeClr val="tx1"/>
                </a:solidFill>
              </a:rPr>
              <a:t>'Tis</a:t>
            </a:r>
            <a:r>
              <a:rPr lang="en-US" b="1" dirty="0">
                <a:solidFill>
                  <a:schemeClr val="tx1"/>
                </a:solidFill>
              </a:rPr>
              <a:t> time, ’tis time.”</a:t>
            </a:r>
          </a:p>
        </p:txBody>
      </p:sp>
      <p:sp>
        <p:nvSpPr>
          <p:cNvPr id="4" name="Content Placeholder 2"/>
          <p:cNvSpPr txBox="1">
            <a:spLocks/>
          </p:cNvSpPr>
          <p:nvPr/>
        </p:nvSpPr>
        <p:spPr>
          <a:xfrm>
            <a:off x="4697104" y="-31845"/>
            <a:ext cx="4419600" cy="685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i="1" dirty="0">
                <a:solidFill>
                  <a:srgbClr val="000000"/>
                </a:solidFill>
                <a:latin typeface="Lucida Grande"/>
              </a:rPr>
              <a:t>A cavern. In the middle, a boiling cauldron. Thunder. The three </a:t>
            </a:r>
            <a:r>
              <a:rPr lang="en-US" b="1" i="1" dirty="0">
                <a:solidFill>
                  <a:srgbClr val="000000"/>
                </a:solidFill>
                <a:latin typeface="Lucida Grande"/>
              </a:rPr>
              <a:t>WITCHES</a:t>
            </a:r>
            <a:r>
              <a:rPr lang="en-US" i="1" dirty="0">
                <a:solidFill>
                  <a:srgbClr val="000000"/>
                </a:solidFill>
                <a:latin typeface="Lucida Grande"/>
              </a:rPr>
              <a:t> enter</a:t>
            </a:r>
            <a:r>
              <a:rPr lang="en-US" i="1" dirty="0" smtClean="0">
                <a:solidFill>
                  <a:srgbClr val="000000"/>
                </a:solidFill>
                <a:latin typeface="Lucida Grande"/>
              </a:rPr>
              <a:t>.</a:t>
            </a:r>
          </a:p>
          <a:p>
            <a:pPr marL="0" indent="0">
              <a:buNone/>
            </a:pPr>
            <a:endParaRPr lang="en-US" b="1" i="1" dirty="0">
              <a:solidFill>
                <a:srgbClr val="000000"/>
              </a:solidFill>
              <a:latin typeface="Lucida Grande"/>
            </a:endParaRPr>
          </a:p>
          <a:p>
            <a:pPr marL="0" indent="0">
              <a:buNone/>
            </a:pPr>
            <a:r>
              <a:rPr lang="en-US" b="1" dirty="0">
                <a:solidFill>
                  <a:prstClr val="black"/>
                </a:solidFill>
              </a:rPr>
              <a:t>FIRST WITCH</a:t>
            </a:r>
          </a:p>
          <a:p>
            <a:pPr marL="0" indent="0">
              <a:buNone/>
            </a:pPr>
            <a:r>
              <a:rPr lang="en-US" b="1" dirty="0">
                <a:solidFill>
                  <a:prstClr val="black"/>
                </a:solidFill>
              </a:rPr>
              <a:t>The tawny cat has meowed three times</a:t>
            </a:r>
            <a:r>
              <a:rPr lang="en-US" b="1" dirty="0" smtClean="0">
                <a:solidFill>
                  <a:prstClr val="black"/>
                </a:solidFill>
              </a:rPr>
              <a:t>.</a:t>
            </a:r>
          </a:p>
          <a:p>
            <a:pPr marL="0" indent="0">
              <a:buNone/>
            </a:pPr>
            <a:endParaRPr lang="en-US" b="1" dirty="0">
              <a:solidFill>
                <a:prstClr val="black"/>
              </a:solidFill>
            </a:endParaRPr>
          </a:p>
          <a:p>
            <a:pPr marL="0" indent="0">
              <a:buNone/>
            </a:pPr>
            <a:r>
              <a:rPr lang="en-US" b="1" dirty="0">
                <a:solidFill>
                  <a:prstClr val="black"/>
                </a:solidFill>
              </a:rPr>
              <a:t>SECOND WITCH</a:t>
            </a:r>
          </a:p>
          <a:p>
            <a:pPr marL="0" indent="0">
              <a:buNone/>
            </a:pPr>
            <a:r>
              <a:rPr lang="en-US" b="1" dirty="0">
                <a:solidFill>
                  <a:prstClr val="black"/>
                </a:solidFill>
              </a:rPr>
              <a:t>Three times. And the hedgehog has whined once</a:t>
            </a:r>
            <a:r>
              <a:rPr lang="en-US" b="1" dirty="0" smtClean="0">
                <a:solidFill>
                  <a:prstClr val="black"/>
                </a:solidFill>
              </a:rPr>
              <a:t>.</a:t>
            </a:r>
          </a:p>
          <a:p>
            <a:pPr marL="0" indent="0">
              <a:buNone/>
            </a:pPr>
            <a:endParaRPr lang="en-US" b="1" dirty="0">
              <a:solidFill>
                <a:prstClr val="black"/>
              </a:solidFill>
            </a:endParaRPr>
          </a:p>
          <a:p>
            <a:pPr marL="0" indent="0">
              <a:buNone/>
            </a:pPr>
            <a:r>
              <a:rPr lang="en-US" b="1" dirty="0">
                <a:solidFill>
                  <a:prstClr val="black"/>
                </a:solidFill>
              </a:rPr>
              <a:t>THIRD WITCH</a:t>
            </a:r>
          </a:p>
          <a:p>
            <a:pPr marL="0" indent="0">
              <a:buNone/>
            </a:pPr>
            <a:r>
              <a:rPr lang="en-US" b="1" dirty="0">
                <a:solidFill>
                  <a:prstClr val="black"/>
                </a:solidFill>
              </a:rPr>
              <a:t>My spirit friend, </a:t>
            </a:r>
            <a:r>
              <a:rPr lang="en-US" b="1" dirty="0" err="1">
                <a:solidFill>
                  <a:prstClr val="black"/>
                </a:solidFill>
              </a:rPr>
              <a:t>Harpier</a:t>
            </a:r>
            <a:r>
              <a:rPr lang="en-US" b="1" dirty="0">
                <a:solidFill>
                  <a:prstClr val="black"/>
                </a:solidFill>
              </a:rPr>
              <a:t>, is yelling, “It’s time, it’s time!”</a:t>
            </a:r>
          </a:p>
        </p:txBody>
      </p:sp>
    </p:spTree>
    <p:extLst>
      <p:ext uri="{BB962C8B-B14F-4D97-AF65-F5344CB8AC3E}">
        <p14:creationId xmlns:p14="http://schemas.microsoft.com/office/powerpoint/2010/main" val="1570997066"/>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5943600" cy="6858000"/>
          </a:xfrm>
        </p:spPr>
        <p:txBody>
          <a:bodyPr>
            <a:normAutofit/>
          </a:bodyPr>
          <a:lstStyle/>
          <a:p>
            <a:pPr marL="0" indent="0">
              <a:buNone/>
            </a:pPr>
            <a:r>
              <a:rPr lang="en-US" sz="2000" b="1" dirty="0">
                <a:solidFill>
                  <a:schemeClr val="tx1"/>
                </a:solidFill>
              </a:rPr>
              <a:t>LADY MACDUFF</a:t>
            </a:r>
          </a:p>
          <a:p>
            <a:pPr marL="0" indent="0">
              <a:buNone/>
            </a:pPr>
            <a:r>
              <a:rPr lang="en-US" sz="2000" b="1" dirty="0">
                <a:solidFill>
                  <a:schemeClr val="tx1"/>
                </a:solidFill>
              </a:rPr>
              <a:t>Fathered he is, and yet he’s fatherless</a:t>
            </a:r>
            <a:r>
              <a:rPr lang="en-US" sz="2000" b="1" dirty="0" smtClean="0">
                <a:solidFill>
                  <a:schemeClr val="tx1"/>
                </a:solidFill>
              </a:rPr>
              <a:t>.</a:t>
            </a:r>
          </a:p>
          <a:p>
            <a:pPr marL="0" indent="0">
              <a:buNone/>
            </a:pPr>
            <a:endParaRPr lang="en-US" sz="2000" b="1" dirty="0">
              <a:solidFill>
                <a:schemeClr val="tx1"/>
              </a:solidFill>
            </a:endParaRPr>
          </a:p>
          <a:p>
            <a:pPr marL="0" indent="0">
              <a:buNone/>
            </a:pPr>
            <a:r>
              <a:rPr lang="en-US" sz="2000" b="1" dirty="0">
                <a:solidFill>
                  <a:schemeClr val="tx1"/>
                </a:solidFill>
              </a:rPr>
              <a:t>ROSS</a:t>
            </a:r>
          </a:p>
          <a:p>
            <a:pPr marL="0" indent="0">
              <a:buNone/>
            </a:pPr>
            <a:r>
              <a:rPr lang="en-US" sz="2000" b="1" dirty="0">
                <a:solidFill>
                  <a:schemeClr val="tx1"/>
                </a:solidFill>
              </a:rPr>
              <a:t>I am so much a fool, should I stay longer</a:t>
            </a:r>
          </a:p>
          <a:p>
            <a:pPr marL="0" indent="0">
              <a:buNone/>
            </a:pPr>
            <a:r>
              <a:rPr lang="en-US" sz="2000" b="1" dirty="0">
                <a:solidFill>
                  <a:schemeClr val="tx1"/>
                </a:solidFill>
              </a:rPr>
              <a:t>It would be my disgrace and your discomfort.</a:t>
            </a:r>
          </a:p>
          <a:p>
            <a:pPr marL="0" indent="0">
              <a:buNone/>
            </a:pPr>
            <a:r>
              <a:rPr lang="en-US" sz="2000" b="1" dirty="0">
                <a:solidFill>
                  <a:schemeClr val="tx1"/>
                </a:solidFill>
              </a:rPr>
              <a:t>I take my leave at </a:t>
            </a:r>
            <a:r>
              <a:rPr lang="en-US" sz="2000" b="1" dirty="0" smtClean="0">
                <a:solidFill>
                  <a:schemeClr val="tx1"/>
                </a:solidFill>
              </a:rPr>
              <a:t>once.</a:t>
            </a:r>
            <a:endParaRPr lang="en-US" sz="2000" b="1" dirty="0" smtClean="0">
              <a:solidFill>
                <a:schemeClr val="tx1"/>
              </a:solidFill>
            </a:endParaRPr>
          </a:p>
          <a:p>
            <a:pPr marL="0" indent="0">
              <a:buNone/>
            </a:pPr>
            <a:endParaRPr lang="en-US" sz="2000" b="1" dirty="0">
              <a:solidFill>
                <a:schemeClr val="tx1"/>
              </a:solidFill>
            </a:endParaRPr>
          </a:p>
          <a:p>
            <a:pPr marL="0" indent="0">
              <a:buNone/>
            </a:pPr>
            <a:r>
              <a:rPr lang="en-US" sz="2000" i="1" dirty="0">
                <a:solidFill>
                  <a:srgbClr val="000000"/>
                </a:solidFill>
                <a:latin typeface="Lucida Grande"/>
              </a:rPr>
              <a:t>Exit</a:t>
            </a:r>
            <a:endParaRPr lang="en-US" sz="2000" b="1" dirty="0">
              <a:solidFill>
                <a:schemeClr val="tx1"/>
              </a:solidFill>
            </a:endParaRPr>
          </a:p>
        </p:txBody>
      </p:sp>
      <p:sp>
        <p:nvSpPr>
          <p:cNvPr id="4" name="Content Placeholder 2"/>
          <p:cNvSpPr txBox="1">
            <a:spLocks/>
          </p:cNvSpPr>
          <p:nvPr/>
        </p:nvSpPr>
        <p:spPr>
          <a:xfrm>
            <a:off x="5943600" y="-31845"/>
            <a:ext cx="3173104" cy="685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prstClr val="black"/>
                </a:solidFill>
              </a:rPr>
              <a:t>LADY MACDUFF</a:t>
            </a:r>
          </a:p>
          <a:p>
            <a:pPr marL="0" indent="0">
              <a:buNone/>
            </a:pPr>
            <a:r>
              <a:rPr lang="en-US" b="1" dirty="0">
                <a:solidFill>
                  <a:prstClr val="black"/>
                </a:solidFill>
              </a:rPr>
              <a:t>He has a father, and yet he is fatherless</a:t>
            </a:r>
            <a:r>
              <a:rPr lang="en-US" b="1" dirty="0" smtClean="0">
                <a:solidFill>
                  <a:prstClr val="black"/>
                </a:solidFill>
              </a:rPr>
              <a:t>.</a:t>
            </a:r>
          </a:p>
          <a:p>
            <a:pPr marL="0" indent="0">
              <a:buNone/>
            </a:pPr>
            <a:endParaRPr lang="en-US" b="1" dirty="0">
              <a:solidFill>
                <a:prstClr val="black"/>
              </a:solidFill>
            </a:endParaRPr>
          </a:p>
          <a:p>
            <a:pPr marL="0" indent="0">
              <a:buNone/>
            </a:pPr>
            <a:r>
              <a:rPr lang="en-US" b="1" dirty="0">
                <a:solidFill>
                  <a:prstClr val="black"/>
                </a:solidFill>
              </a:rPr>
              <a:t>ROSS</a:t>
            </a:r>
          </a:p>
          <a:p>
            <a:pPr marL="0" indent="0">
              <a:buNone/>
            </a:pPr>
            <a:r>
              <a:rPr lang="en-US" b="1" dirty="0">
                <a:solidFill>
                  <a:prstClr val="black"/>
                </a:solidFill>
              </a:rPr>
              <a:t>I have to go. If I stay longer, I’ll embarrass you and disgrace myself by crying. I’m leaving now</a:t>
            </a:r>
            <a:r>
              <a:rPr lang="en-US" b="1" dirty="0" smtClean="0">
                <a:solidFill>
                  <a:prstClr val="black"/>
                </a:solidFill>
              </a:rPr>
              <a:t>.</a:t>
            </a:r>
          </a:p>
          <a:p>
            <a:pPr marL="0" indent="0">
              <a:buNone/>
            </a:pPr>
            <a:endParaRPr lang="en-US" b="1" dirty="0">
              <a:solidFill>
                <a:prstClr val="black"/>
              </a:solidFill>
            </a:endParaRPr>
          </a:p>
          <a:p>
            <a:pPr marL="0" indent="0">
              <a:buNone/>
            </a:pPr>
            <a:r>
              <a:rPr lang="en-US" b="1" i="1" dirty="0">
                <a:solidFill>
                  <a:srgbClr val="000000"/>
                </a:solidFill>
                <a:latin typeface="Lucida Grande"/>
              </a:rPr>
              <a:t>ROSS</a:t>
            </a:r>
            <a:r>
              <a:rPr lang="en-US" i="1" dirty="0">
                <a:solidFill>
                  <a:srgbClr val="000000"/>
                </a:solidFill>
                <a:latin typeface="Lucida Grande"/>
              </a:rPr>
              <a:t> exits.</a:t>
            </a:r>
            <a:endParaRPr lang="en-US" b="1" dirty="0">
              <a:solidFill>
                <a:prstClr val="black"/>
              </a:solidFill>
            </a:endParaRPr>
          </a:p>
        </p:txBody>
      </p:sp>
    </p:spTree>
    <p:extLst>
      <p:ext uri="{BB962C8B-B14F-4D97-AF65-F5344CB8AC3E}">
        <p14:creationId xmlns:p14="http://schemas.microsoft.com/office/powerpoint/2010/main" val="1442564743"/>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5486400" cy="6858000"/>
          </a:xfrm>
        </p:spPr>
        <p:txBody>
          <a:bodyPr>
            <a:normAutofit/>
          </a:bodyPr>
          <a:lstStyle/>
          <a:p>
            <a:pPr marL="0" indent="0">
              <a:buNone/>
            </a:pPr>
            <a:r>
              <a:rPr lang="en-US" b="1" dirty="0">
                <a:solidFill>
                  <a:schemeClr val="tx1"/>
                </a:solidFill>
              </a:rPr>
              <a:t>LADY MACDUFF</a:t>
            </a:r>
          </a:p>
          <a:p>
            <a:pPr marL="0" indent="0">
              <a:buNone/>
            </a:pPr>
            <a:r>
              <a:rPr lang="en-US" b="1" dirty="0" err="1" smtClean="0">
                <a:solidFill>
                  <a:schemeClr val="tx1"/>
                </a:solidFill>
              </a:rPr>
              <a:t>Sirrah</a:t>
            </a:r>
            <a:r>
              <a:rPr lang="en-US" b="1" dirty="0">
                <a:solidFill>
                  <a:schemeClr val="tx1"/>
                </a:solidFill>
              </a:rPr>
              <a:t>, your father’s dead.</a:t>
            </a:r>
          </a:p>
          <a:p>
            <a:pPr marL="0" indent="0">
              <a:buNone/>
            </a:pPr>
            <a:r>
              <a:rPr lang="en-US" b="1" dirty="0">
                <a:solidFill>
                  <a:schemeClr val="tx1"/>
                </a:solidFill>
              </a:rPr>
              <a:t>And what will you do now? How will you live</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SON</a:t>
            </a:r>
          </a:p>
          <a:p>
            <a:pPr marL="0" indent="0">
              <a:buNone/>
            </a:pPr>
            <a:r>
              <a:rPr lang="en-US" b="1" dirty="0">
                <a:solidFill>
                  <a:schemeClr val="tx1"/>
                </a:solidFill>
              </a:rPr>
              <a:t>As birds do, Mother</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LADY MACDUFF</a:t>
            </a:r>
          </a:p>
          <a:p>
            <a:pPr marL="0" indent="0">
              <a:buNone/>
            </a:pPr>
            <a:r>
              <a:rPr lang="en-US" b="1" dirty="0">
                <a:solidFill>
                  <a:schemeClr val="tx1"/>
                </a:solidFill>
              </a:rPr>
              <a:t>What, with worms and flies?</a:t>
            </a:r>
          </a:p>
        </p:txBody>
      </p:sp>
      <p:sp>
        <p:nvSpPr>
          <p:cNvPr id="4" name="Content Placeholder 2"/>
          <p:cNvSpPr txBox="1">
            <a:spLocks/>
          </p:cNvSpPr>
          <p:nvPr/>
        </p:nvSpPr>
        <p:spPr>
          <a:xfrm>
            <a:off x="6248400" y="-31845"/>
            <a:ext cx="2868304" cy="685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prstClr val="black"/>
                </a:solidFill>
              </a:rPr>
              <a:t>LADY MACDUFF</a:t>
            </a:r>
          </a:p>
          <a:p>
            <a:pPr marL="0" indent="0">
              <a:buNone/>
            </a:pPr>
            <a:r>
              <a:rPr lang="en-US" b="1" dirty="0">
                <a:solidFill>
                  <a:prstClr val="black"/>
                </a:solidFill>
              </a:rPr>
              <a:t>Young man, your father’s dead. What are you going to do now? How are you going to live</a:t>
            </a:r>
            <a:r>
              <a:rPr lang="en-US" b="1" dirty="0" smtClean="0">
                <a:solidFill>
                  <a:prstClr val="black"/>
                </a:solidFill>
              </a:rPr>
              <a:t>?</a:t>
            </a:r>
          </a:p>
          <a:p>
            <a:pPr marL="0" indent="0">
              <a:buNone/>
            </a:pPr>
            <a:endParaRPr lang="en-US" b="1" dirty="0">
              <a:solidFill>
                <a:prstClr val="black"/>
              </a:solidFill>
            </a:endParaRPr>
          </a:p>
          <a:p>
            <a:pPr marL="0" indent="0">
              <a:buNone/>
            </a:pPr>
            <a:r>
              <a:rPr lang="en-US" b="1" dirty="0">
                <a:solidFill>
                  <a:prstClr val="black"/>
                </a:solidFill>
              </a:rPr>
              <a:t>SON</a:t>
            </a:r>
          </a:p>
          <a:p>
            <a:pPr marL="0" indent="0">
              <a:buNone/>
            </a:pPr>
            <a:r>
              <a:rPr lang="en-US" b="1" dirty="0">
                <a:solidFill>
                  <a:prstClr val="black"/>
                </a:solidFill>
              </a:rPr>
              <a:t>I will live the way birds do, Mother</a:t>
            </a:r>
            <a:r>
              <a:rPr lang="en-US" b="1" dirty="0" smtClean="0">
                <a:solidFill>
                  <a:prstClr val="black"/>
                </a:solidFill>
              </a:rPr>
              <a:t>.</a:t>
            </a:r>
          </a:p>
          <a:p>
            <a:pPr marL="0" indent="0">
              <a:buNone/>
            </a:pPr>
            <a:endParaRPr lang="en-US" b="1" dirty="0">
              <a:solidFill>
                <a:prstClr val="black"/>
              </a:solidFill>
            </a:endParaRPr>
          </a:p>
          <a:p>
            <a:pPr marL="0" indent="0">
              <a:buNone/>
            </a:pPr>
            <a:r>
              <a:rPr lang="en-US" b="1" dirty="0">
                <a:solidFill>
                  <a:prstClr val="black"/>
                </a:solidFill>
              </a:rPr>
              <a:t>LADY MACDUFF</a:t>
            </a:r>
          </a:p>
          <a:p>
            <a:pPr marL="0" indent="0">
              <a:buNone/>
            </a:pPr>
            <a:r>
              <a:rPr lang="en-US" b="1" dirty="0">
                <a:solidFill>
                  <a:prstClr val="black"/>
                </a:solidFill>
              </a:rPr>
              <a:t>What? Are you going to start eating worms and flies?</a:t>
            </a:r>
          </a:p>
        </p:txBody>
      </p:sp>
    </p:spTree>
    <p:extLst>
      <p:ext uri="{BB962C8B-B14F-4D97-AF65-F5344CB8AC3E}">
        <p14:creationId xmlns:p14="http://schemas.microsoft.com/office/powerpoint/2010/main" val="1442564743"/>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6858000" cy="6858000"/>
          </a:xfrm>
        </p:spPr>
        <p:txBody>
          <a:bodyPr>
            <a:normAutofit/>
          </a:bodyPr>
          <a:lstStyle/>
          <a:p>
            <a:pPr marL="0" indent="0">
              <a:buNone/>
            </a:pPr>
            <a:r>
              <a:rPr lang="en-US" sz="2000" b="1" dirty="0">
                <a:solidFill>
                  <a:schemeClr val="tx1"/>
                </a:solidFill>
              </a:rPr>
              <a:t>SON</a:t>
            </a:r>
          </a:p>
          <a:p>
            <a:pPr marL="0" indent="0">
              <a:buNone/>
            </a:pPr>
            <a:r>
              <a:rPr lang="en-US" sz="2000" b="1" dirty="0">
                <a:solidFill>
                  <a:schemeClr val="tx1"/>
                </a:solidFill>
              </a:rPr>
              <a:t>With what I get, I mean, and so do they</a:t>
            </a:r>
            <a:r>
              <a:rPr lang="en-US" sz="2000" b="1" dirty="0" smtClean="0">
                <a:solidFill>
                  <a:schemeClr val="tx1"/>
                </a:solidFill>
              </a:rPr>
              <a:t>.</a:t>
            </a:r>
          </a:p>
          <a:p>
            <a:pPr marL="0" indent="0">
              <a:buNone/>
            </a:pPr>
            <a:endParaRPr lang="en-US" sz="2000" b="1" dirty="0">
              <a:solidFill>
                <a:schemeClr val="tx1"/>
              </a:solidFill>
            </a:endParaRPr>
          </a:p>
          <a:p>
            <a:pPr marL="0" indent="0">
              <a:buNone/>
            </a:pPr>
            <a:r>
              <a:rPr lang="en-US" sz="2000" b="1" dirty="0">
                <a:solidFill>
                  <a:schemeClr val="tx1"/>
                </a:solidFill>
              </a:rPr>
              <a:t>LADY MACDUFF</a:t>
            </a:r>
          </a:p>
          <a:p>
            <a:pPr marL="0" indent="0">
              <a:buNone/>
            </a:pPr>
            <a:r>
              <a:rPr lang="en-US" sz="2000" b="1" dirty="0">
                <a:solidFill>
                  <a:schemeClr val="tx1"/>
                </a:solidFill>
              </a:rPr>
              <a:t>Poor bird! Thou ’</a:t>
            </a:r>
            <a:r>
              <a:rPr lang="en-US" sz="2000" b="1" dirty="0" err="1">
                <a:solidFill>
                  <a:schemeClr val="tx1"/>
                </a:solidFill>
              </a:rPr>
              <a:t>dst</a:t>
            </a:r>
            <a:r>
              <a:rPr lang="en-US" sz="2000" b="1" dirty="0">
                <a:solidFill>
                  <a:schemeClr val="tx1"/>
                </a:solidFill>
              </a:rPr>
              <a:t> never fear the net nor lime,</a:t>
            </a:r>
          </a:p>
          <a:p>
            <a:pPr marL="0" indent="0">
              <a:buNone/>
            </a:pPr>
            <a:r>
              <a:rPr lang="en-US" sz="2000" b="1" dirty="0">
                <a:solidFill>
                  <a:schemeClr val="tx1"/>
                </a:solidFill>
              </a:rPr>
              <a:t>The pitfall nor the gin</a:t>
            </a:r>
            <a:r>
              <a:rPr lang="en-US" sz="2000" b="1" dirty="0" smtClean="0">
                <a:solidFill>
                  <a:schemeClr val="tx1"/>
                </a:solidFill>
              </a:rPr>
              <a:t>.</a:t>
            </a:r>
          </a:p>
          <a:p>
            <a:pPr marL="0" indent="0">
              <a:buNone/>
            </a:pPr>
            <a:endParaRPr lang="en-US" sz="2000" b="1" dirty="0">
              <a:solidFill>
                <a:schemeClr val="tx1"/>
              </a:solidFill>
            </a:endParaRPr>
          </a:p>
          <a:p>
            <a:pPr marL="0" indent="0">
              <a:buNone/>
            </a:pPr>
            <a:r>
              <a:rPr lang="en-US" sz="2000" b="1" dirty="0">
                <a:solidFill>
                  <a:schemeClr val="tx1"/>
                </a:solidFill>
              </a:rPr>
              <a:t>SON</a:t>
            </a:r>
          </a:p>
          <a:p>
            <a:pPr marL="0" indent="0">
              <a:buNone/>
            </a:pPr>
            <a:r>
              <a:rPr lang="en-US" sz="2000" b="1" dirty="0">
                <a:solidFill>
                  <a:schemeClr val="tx1"/>
                </a:solidFill>
              </a:rPr>
              <a:t>Why should I, mother? Poor birds they are not set for.</a:t>
            </a:r>
          </a:p>
          <a:p>
            <a:pPr marL="0" indent="0">
              <a:buNone/>
            </a:pPr>
            <a:r>
              <a:rPr lang="en-US" sz="2000" b="1" dirty="0">
                <a:solidFill>
                  <a:schemeClr val="tx1"/>
                </a:solidFill>
              </a:rPr>
              <a:t>My father is not dead, for all your saying.</a:t>
            </a:r>
          </a:p>
        </p:txBody>
      </p:sp>
      <p:sp>
        <p:nvSpPr>
          <p:cNvPr id="4" name="Content Placeholder 2"/>
          <p:cNvSpPr txBox="1">
            <a:spLocks/>
          </p:cNvSpPr>
          <p:nvPr/>
        </p:nvSpPr>
        <p:spPr>
          <a:xfrm>
            <a:off x="6858000" y="-31845"/>
            <a:ext cx="2258704" cy="6858000"/>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prstClr val="black"/>
                </a:solidFill>
              </a:rPr>
              <a:t>SON</a:t>
            </a:r>
          </a:p>
          <a:p>
            <a:pPr marL="0" indent="0">
              <a:buNone/>
            </a:pPr>
            <a:r>
              <a:rPr lang="en-US" b="1" dirty="0">
                <a:solidFill>
                  <a:prstClr val="black"/>
                </a:solidFill>
              </a:rPr>
              <a:t>I mean I will live on whatever I get, like birds do</a:t>
            </a:r>
            <a:r>
              <a:rPr lang="en-US" b="1" dirty="0" smtClean="0">
                <a:solidFill>
                  <a:prstClr val="black"/>
                </a:solidFill>
              </a:rPr>
              <a:t>.</a:t>
            </a:r>
          </a:p>
          <a:p>
            <a:pPr marL="0" indent="0">
              <a:buNone/>
            </a:pPr>
            <a:endParaRPr lang="en-US" b="1" dirty="0">
              <a:solidFill>
                <a:prstClr val="black"/>
              </a:solidFill>
            </a:endParaRPr>
          </a:p>
          <a:p>
            <a:pPr marL="0" indent="0">
              <a:buNone/>
            </a:pPr>
            <a:r>
              <a:rPr lang="en-US" b="1" dirty="0">
                <a:solidFill>
                  <a:prstClr val="black"/>
                </a:solidFill>
              </a:rPr>
              <a:t>LADY MACDUFF</a:t>
            </a:r>
          </a:p>
          <a:p>
            <a:pPr marL="0" indent="0">
              <a:buNone/>
            </a:pPr>
            <a:r>
              <a:rPr lang="en-US" b="1" dirty="0">
                <a:solidFill>
                  <a:prstClr val="black"/>
                </a:solidFill>
              </a:rPr>
              <a:t>You’d be a pitiful bird. You wouldn’t know enough to be afraid of traps</a:t>
            </a:r>
            <a:r>
              <a:rPr lang="en-US" b="1" dirty="0" smtClean="0">
                <a:solidFill>
                  <a:prstClr val="black"/>
                </a:solidFill>
              </a:rPr>
              <a:t>.</a:t>
            </a:r>
          </a:p>
          <a:p>
            <a:pPr marL="0" indent="0">
              <a:buNone/>
            </a:pPr>
            <a:endParaRPr lang="en-US" b="1" dirty="0">
              <a:solidFill>
                <a:prstClr val="black"/>
              </a:solidFill>
            </a:endParaRPr>
          </a:p>
          <a:p>
            <a:pPr marL="0" indent="0">
              <a:buNone/>
            </a:pPr>
            <a:r>
              <a:rPr lang="en-US" b="1" dirty="0">
                <a:solidFill>
                  <a:prstClr val="black"/>
                </a:solidFill>
              </a:rPr>
              <a:t>SON</a:t>
            </a:r>
          </a:p>
          <a:p>
            <a:pPr marL="0" indent="0">
              <a:buNone/>
            </a:pPr>
            <a:r>
              <a:rPr lang="en-US" b="1" dirty="0">
                <a:solidFill>
                  <a:prstClr val="black"/>
                </a:solidFill>
              </a:rPr>
              <a:t>Why should I be afraid of them, Mother? If I’m a pitiful bird, like you say, hunters won’t want me. No matter what you say, my father is not dead.</a:t>
            </a:r>
          </a:p>
        </p:txBody>
      </p:sp>
    </p:spTree>
    <p:extLst>
      <p:ext uri="{BB962C8B-B14F-4D97-AF65-F5344CB8AC3E}">
        <p14:creationId xmlns:p14="http://schemas.microsoft.com/office/powerpoint/2010/main" val="1442564743"/>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5105400" cy="6858000"/>
          </a:xfrm>
        </p:spPr>
        <p:txBody>
          <a:bodyPr>
            <a:normAutofit/>
          </a:bodyPr>
          <a:lstStyle/>
          <a:p>
            <a:pPr marL="0" indent="0">
              <a:buNone/>
            </a:pPr>
            <a:r>
              <a:rPr lang="en-US" b="1" dirty="0">
                <a:solidFill>
                  <a:schemeClr val="tx1"/>
                </a:solidFill>
              </a:rPr>
              <a:t>LADY MACDUFF</a:t>
            </a:r>
          </a:p>
          <a:p>
            <a:pPr marL="0" indent="0">
              <a:buNone/>
            </a:pPr>
            <a:r>
              <a:rPr lang="en-US" b="1" dirty="0">
                <a:solidFill>
                  <a:schemeClr val="tx1"/>
                </a:solidFill>
              </a:rPr>
              <a:t>Yes, he is dead. How wilt thou do for a father</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SON</a:t>
            </a:r>
          </a:p>
          <a:p>
            <a:pPr marL="0" indent="0">
              <a:buNone/>
            </a:pPr>
            <a:r>
              <a:rPr lang="en-US" b="1" dirty="0">
                <a:solidFill>
                  <a:schemeClr val="tx1"/>
                </a:solidFill>
              </a:rPr>
              <a:t>Nay, how will you do for a husband</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LADY MACDUFF</a:t>
            </a:r>
          </a:p>
          <a:p>
            <a:pPr marL="0" indent="0">
              <a:buNone/>
            </a:pPr>
            <a:r>
              <a:rPr lang="en-US" b="1" dirty="0">
                <a:solidFill>
                  <a:schemeClr val="tx1"/>
                </a:solidFill>
              </a:rPr>
              <a:t>Why, I can buy me twenty at any market</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SON</a:t>
            </a:r>
          </a:p>
          <a:p>
            <a:pPr marL="0" indent="0">
              <a:buNone/>
            </a:pPr>
            <a:r>
              <a:rPr lang="en-US" b="1" dirty="0">
                <a:solidFill>
                  <a:schemeClr val="tx1"/>
                </a:solidFill>
              </a:rPr>
              <a:t>Then you’ll buy '</a:t>
            </a:r>
            <a:r>
              <a:rPr lang="en-US" b="1" dirty="0" err="1">
                <a:solidFill>
                  <a:schemeClr val="tx1"/>
                </a:solidFill>
              </a:rPr>
              <a:t>em</a:t>
            </a:r>
            <a:r>
              <a:rPr lang="en-US" b="1" dirty="0">
                <a:solidFill>
                  <a:schemeClr val="tx1"/>
                </a:solidFill>
              </a:rPr>
              <a:t> to sell again.</a:t>
            </a:r>
          </a:p>
        </p:txBody>
      </p:sp>
      <p:sp>
        <p:nvSpPr>
          <p:cNvPr id="4" name="Content Placeholder 2"/>
          <p:cNvSpPr txBox="1">
            <a:spLocks/>
          </p:cNvSpPr>
          <p:nvPr/>
        </p:nvSpPr>
        <p:spPr>
          <a:xfrm>
            <a:off x="5105400" y="-31845"/>
            <a:ext cx="4011304" cy="68580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prstClr val="black"/>
                </a:solidFill>
              </a:rPr>
              <a:t>LADY MACDUFF</a:t>
            </a:r>
          </a:p>
          <a:p>
            <a:pPr marL="0" indent="0">
              <a:buNone/>
            </a:pPr>
            <a:r>
              <a:rPr lang="en-US" b="1" dirty="0">
                <a:solidFill>
                  <a:prstClr val="black"/>
                </a:solidFill>
              </a:rPr>
              <a:t>Yes, he is dead. What are you going to do for a father</a:t>
            </a:r>
            <a:r>
              <a:rPr lang="en-US" b="1" dirty="0" smtClean="0">
                <a:solidFill>
                  <a:prstClr val="black"/>
                </a:solidFill>
              </a:rPr>
              <a:t>?</a:t>
            </a:r>
          </a:p>
          <a:p>
            <a:pPr marL="0" indent="0">
              <a:buNone/>
            </a:pPr>
            <a:endParaRPr lang="en-US" b="1" dirty="0">
              <a:solidFill>
                <a:prstClr val="black"/>
              </a:solidFill>
            </a:endParaRPr>
          </a:p>
          <a:p>
            <a:pPr marL="0" indent="0">
              <a:buNone/>
            </a:pPr>
            <a:r>
              <a:rPr lang="en-US" b="1" dirty="0">
                <a:solidFill>
                  <a:prstClr val="black"/>
                </a:solidFill>
              </a:rPr>
              <a:t>SON</a:t>
            </a:r>
          </a:p>
          <a:p>
            <a:pPr marL="0" indent="0">
              <a:buNone/>
            </a:pPr>
            <a:r>
              <a:rPr lang="en-US" b="1" dirty="0">
                <a:solidFill>
                  <a:prstClr val="black"/>
                </a:solidFill>
              </a:rPr>
              <a:t>Maybe you should ask, what will you do for a husband</a:t>
            </a:r>
            <a:r>
              <a:rPr lang="en-US" b="1" dirty="0" smtClean="0">
                <a:solidFill>
                  <a:prstClr val="black"/>
                </a:solidFill>
              </a:rPr>
              <a:t>?</a:t>
            </a:r>
          </a:p>
          <a:p>
            <a:pPr marL="0" indent="0">
              <a:buNone/>
            </a:pPr>
            <a:endParaRPr lang="en-US" b="1" dirty="0">
              <a:solidFill>
                <a:prstClr val="black"/>
              </a:solidFill>
            </a:endParaRPr>
          </a:p>
          <a:p>
            <a:pPr marL="0" indent="0">
              <a:buNone/>
            </a:pPr>
            <a:r>
              <a:rPr lang="en-US" b="1" dirty="0">
                <a:solidFill>
                  <a:prstClr val="black"/>
                </a:solidFill>
              </a:rPr>
              <a:t>LADY MACDUFF</a:t>
            </a:r>
          </a:p>
          <a:p>
            <a:pPr marL="0" indent="0">
              <a:buNone/>
            </a:pPr>
            <a:r>
              <a:rPr lang="en-US" b="1" dirty="0">
                <a:solidFill>
                  <a:prstClr val="black"/>
                </a:solidFill>
              </a:rPr>
              <a:t>Oh, I can buy twenty husbands at any market</a:t>
            </a:r>
            <a:r>
              <a:rPr lang="en-US" b="1" dirty="0" smtClean="0">
                <a:solidFill>
                  <a:prstClr val="black"/>
                </a:solidFill>
              </a:rPr>
              <a:t>.</a:t>
            </a:r>
          </a:p>
          <a:p>
            <a:pPr marL="0" indent="0">
              <a:buNone/>
            </a:pPr>
            <a:endParaRPr lang="en-US" b="1" dirty="0">
              <a:solidFill>
                <a:prstClr val="black"/>
              </a:solidFill>
            </a:endParaRPr>
          </a:p>
          <a:p>
            <a:pPr marL="0" indent="0">
              <a:buNone/>
            </a:pPr>
            <a:r>
              <a:rPr lang="en-US" b="1" dirty="0">
                <a:solidFill>
                  <a:prstClr val="black"/>
                </a:solidFill>
              </a:rPr>
              <a:t>SON</a:t>
            </a:r>
          </a:p>
          <a:p>
            <a:pPr marL="0" indent="0">
              <a:buNone/>
            </a:pPr>
            <a:r>
              <a:rPr lang="en-US" b="1" dirty="0">
                <a:solidFill>
                  <a:prstClr val="black"/>
                </a:solidFill>
              </a:rPr>
              <a:t>If so, you’d be buying them to sell again.</a:t>
            </a:r>
          </a:p>
        </p:txBody>
      </p:sp>
    </p:spTree>
    <p:extLst>
      <p:ext uri="{BB962C8B-B14F-4D97-AF65-F5344CB8AC3E}">
        <p14:creationId xmlns:p14="http://schemas.microsoft.com/office/powerpoint/2010/main" val="1442564743"/>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6019800" cy="6858000"/>
          </a:xfrm>
        </p:spPr>
        <p:txBody>
          <a:bodyPr>
            <a:normAutofit lnSpcReduction="10000"/>
          </a:bodyPr>
          <a:lstStyle/>
          <a:p>
            <a:pPr marL="0" indent="0">
              <a:buNone/>
            </a:pPr>
            <a:r>
              <a:rPr lang="en-US" b="1" dirty="0">
                <a:solidFill>
                  <a:schemeClr val="tx1"/>
                </a:solidFill>
              </a:rPr>
              <a:t>LADY MACDUFF</a:t>
            </a:r>
          </a:p>
          <a:p>
            <a:pPr marL="0" indent="0">
              <a:buNone/>
            </a:pPr>
            <a:r>
              <a:rPr lang="en-US" b="1" dirty="0">
                <a:solidFill>
                  <a:schemeClr val="tx1"/>
                </a:solidFill>
              </a:rPr>
              <a:t>Thou </a:t>
            </a:r>
            <a:r>
              <a:rPr lang="en-US" b="1" dirty="0" err="1">
                <a:solidFill>
                  <a:schemeClr val="tx1"/>
                </a:solidFill>
              </a:rPr>
              <a:t>speak’st</a:t>
            </a:r>
            <a:r>
              <a:rPr lang="en-US" b="1" dirty="0">
                <a:solidFill>
                  <a:schemeClr val="tx1"/>
                </a:solidFill>
              </a:rPr>
              <a:t> with all thy wit; and yet, </a:t>
            </a:r>
            <a:r>
              <a:rPr lang="en-US" b="1" dirty="0" err="1">
                <a:solidFill>
                  <a:schemeClr val="tx1"/>
                </a:solidFill>
              </a:rPr>
              <a:t>i</a:t>
            </a:r>
            <a:r>
              <a:rPr lang="en-US" b="1" dirty="0">
                <a:solidFill>
                  <a:schemeClr val="tx1"/>
                </a:solidFill>
              </a:rPr>
              <a:t>' faith,</a:t>
            </a:r>
          </a:p>
          <a:p>
            <a:pPr marL="0" indent="0">
              <a:buNone/>
            </a:pPr>
            <a:r>
              <a:rPr lang="en-US" b="1" dirty="0">
                <a:solidFill>
                  <a:schemeClr val="tx1"/>
                </a:solidFill>
              </a:rPr>
              <a:t>With wit enough for thee</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SON</a:t>
            </a:r>
          </a:p>
          <a:p>
            <a:pPr marL="0" indent="0">
              <a:buNone/>
            </a:pPr>
            <a:r>
              <a:rPr lang="en-US" b="1" dirty="0">
                <a:solidFill>
                  <a:schemeClr val="tx1"/>
                </a:solidFill>
              </a:rPr>
              <a:t>Was my father a traitor, Mother</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LADY MACDUFF</a:t>
            </a:r>
          </a:p>
          <a:p>
            <a:pPr marL="0" indent="0">
              <a:buNone/>
            </a:pPr>
            <a:r>
              <a:rPr lang="en-US" b="1" dirty="0">
                <a:solidFill>
                  <a:schemeClr val="tx1"/>
                </a:solidFill>
              </a:rPr>
              <a:t>Ay, that he was</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SON</a:t>
            </a:r>
          </a:p>
          <a:p>
            <a:pPr marL="0" indent="0">
              <a:buNone/>
            </a:pPr>
            <a:r>
              <a:rPr lang="en-US" b="1" dirty="0">
                <a:solidFill>
                  <a:schemeClr val="tx1"/>
                </a:solidFill>
              </a:rPr>
              <a:t>What is a traitor</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LADY MACDUFF</a:t>
            </a:r>
          </a:p>
          <a:p>
            <a:pPr marL="0" indent="0">
              <a:buNone/>
            </a:pPr>
            <a:r>
              <a:rPr lang="en-US" b="1" dirty="0">
                <a:solidFill>
                  <a:schemeClr val="tx1"/>
                </a:solidFill>
              </a:rPr>
              <a:t>Why, one that swears and lies.</a:t>
            </a:r>
          </a:p>
        </p:txBody>
      </p:sp>
      <p:sp>
        <p:nvSpPr>
          <p:cNvPr id="4" name="Content Placeholder 2"/>
          <p:cNvSpPr txBox="1">
            <a:spLocks/>
          </p:cNvSpPr>
          <p:nvPr/>
        </p:nvSpPr>
        <p:spPr>
          <a:xfrm>
            <a:off x="6019800" y="-31845"/>
            <a:ext cx="3096904" cy="685800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prstClr val="black"/>
                </a:solidFill>
              </a:rPr>
              <a:t>LADY MACDUFF</a:t>
            </a:r>
          </a:p>
          <a:p>
            <a:pPr marL="0" indent="0">
              <a:buNone/>
            </a:pPr>
            <a:r>
              <a:rPr lang="en-US" b="1" dirty="0">
                <a:solidFill>
                  <a:prstClr val="black"/>
                </a:solidFill>
              </a:rPr>
              <a:t>You talk like a child, but you’re very smart anyway</a:t>
            </a:r>
            <a:r>
              <a:rPr lang="en-US" b="1" dirty="0" smtClean="0">
                <a:solidFill>
                  <a:prstClr val="black"/>
                </a:solidFill>
              </a:rPr>
              <a:t>.</a:t>
            </a:r>
          </a:p>
          <a:p>
            <a:pPr marL="0" indent="0">
              <a:buNone/>
            </a:pPr>
            <a:endParaRPr lang="en-US" b="1" dirty="0">
              <a:solidFill>
                <a:prstClr val="black"/>
              </a:solidFill>
            </a:endParaRPr>
          </a:p>
          <a:p>
            <a:pPr marL="0" indent="0">
              <a:buNone/>
            </a:pPr>
            <a:r>
              <a:rPr lang="en-US" b="1" dirty="0">
                <a:solidFill>
                  <a:prstClr val="black"/>
                </a:solidFill>
              </a:rPr>
              <a:t>SON</a:t>
            </a:r>
          </a:p>
          <a:p>
            <a:pPr marL="0" indent="0">
              <a:buNone/>
            </a:pPr>
            <a:r>
              <a:rPr lang="en-US" b="1" dirty="0">
                <a:solidFill>
                  <a:prstClr val="black"/>
                </a:solidFill>
              </a:rPr>
              <a:t>Was my father a traitor, Mother</a:t>
            </a:r>
            <a:r>
              <a:rPr lang="en-US" b="1" dirty="0" smtClean="0">
                <a:solidFill>
                  <a:prstClr val="black"/>
                </a:solidFill>
              </a:rPr>
              <a:t>?</a:t>
            </a:r>
          </a:p>
          <a:p>
            <a:pPr marL="0" indent="0">
              <a:buNone/>
            </a:pPr>
            <a:endParaRPr lang="en-US" b="1" dirty="0">
              <a:solidFill>
                <a:prstClr val="black"/>
              </a:solidFill>
            </a:endParaRPr>
          </a:p>
          <a:p>
            <a:pPr marL="0" indent="0">
              <a:buNone/>
            </a:pPr>
            <a:r>
              <a:rPr lang="en-US" b="1" dirty="0">
                <a:solidFill>
                  <a:prstClr val="black"/>
                </a:solidFill>
              </a:rPr>
              <a:t>LADY MACDUFF</a:t>
            </a:r>
          </a:p>
          <a:p>
            <a:pPr marL="0" indent="0">
              <a:buNone/>
            </a:pPr>
            <a:r>
              <a:rPr lang="en-US" b="1" dirty="0">
                <a:solidFill>
                  <a:prstClr val="black"/>
                </a:solidFill>
              </a:rPr>
              <a:t>Yes, he was</a:t>
            </a:r>
            <a:r>
              <a:rPr lang="en-US" b="1" dirty="0" smtClean="0">
                <a:solidFill>
                  <a:prstClr val="black"/>
                </a:solidFill>
              </a:rPr>
              <a:t>.</a:t>
            </a:r>
          </a:p>
          <a:p>
            <a:pPr marL="0" indent="0">
              <a:buNone/>
            </a:pPr>
            <a:endParaRPr lang="en-US" b="1" dirty="0">
              <a:solidFill>
                <a:prstClr val="black"/>
              </a:solidFill>
            </a:endParaRPr>
          </a:p>
          <a:p>
            <a:pPr marL="0" indent="0">
              <a:buNone/>
            </a:pPr>
            <a:r>
              <a:rPr lang="en-US" b="1" dirty="0">
                <a:solidFill>
                  <a:prstClr val="black"/>
                </a:solidFill>
              </a:rPr>
              <a:t>SON</a:t>
            </a:r>
          </a:p>
          <a:p>
            <a:pPr marL="0" indent="0">
              <a:buNone/>
            </a:pPr>
            <a:r>
              <a:rPr lang="en-US" b="1" dirty="0">
                <a:solidFill>
                  <a:prstClr val="black"/>
                </a:solidFill>
              </a:rPr>
              <a:t>What is a traitor</a:t>
            </a:r>
            <a:r>
              <a:rPr lang="en-US" b="1" dirty="0" smtClean="0">
                <a:solidFill>
                  <a:prstClr val="black"/>
                </a:solidFill>
              </a:rPr>
              <a:t>?</a:t>
            </a:r>
          </a:p>
          <a:p>
            <a:pPr marL="0" indent="0">
              <a:buNone/>
            </a:pPr>
            <a:endParaRPr lang="en-US" b="1" dirty="0">
              <a:solidFill>
                <a:prstClr val="black"/>
              </a:solidFill>
            </a:endParaRPr>
          </a:p>
          <a:p>
            <a:pPr marL="0" indent="0">
              <a:buNone/>
            </a:pPr>
            <a:r>
              <a:rPr lang="en-US" b="1" dirty="0">
                <a:solidFill>
                  <a:prstClr val="black"/>
                </a:solidFill>
              </a:rPr>
              <a:t>LADY MACDUFF</a:t>
            </a:r>
          </a:p>
          <a:p>
            <a:pPr marL="0" indent="0">
              <a:buNone/>
            </a:pPr>
            <a:r>
              <a:rPr lang="en-US" b="1" dirty="0">
                <a:solidFill>
                  <a:prstClr val="black"/>
                </a:solidFill>
              </a:rPr>
              <a:t>Someone who makes a promise and breaks it.</a:t>
            </a:r>
          </a:p>
        </p:txBody>
      </p:sp>
    </p:spTree>
    <p:extLst>
      <p:ext uri="{BB962C8B-B14F-4D97-AF65-F5344CB8AC3E}">
        <p14:creationId xmlns:p14="http://schemas.microsoft.com/office/powerpoint/2010/main" val="1442564743"/>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5181600" cy="6858000"/>
          </a:xfrm>
        </p:spPr>
        <p:txBody>
          <a:bodyPr>
            <a:normAutofit/>
          </a:bodyPr>
          <a:lstStyle/>
          <a:p>
            <a:pPr marL="0" indent="0">
              <a:buNone/>
            </a:pPr>
            <a:r>
              <a:rPr lang="en-US" b="1" dirty="0">
                <a:solidFill>
                  <a:schemeClr val="tx1"/>
                </a:solidFill>
              </a:rPr>
              <a:t>SON</a:t>
            </a:r>
          </a:p>
          <a:p>
            <a:pPr marL="0" indent="0">
              <a:buNone/>
            </a:pPr>
            <a:r>
              <a:rPr lang="en-US" b="1" dirty="0">
                <a:solidFill>
                  <a:schemeClr val="tx1"/>
                </a:solidFill>
              </a:rPr>
              <a:t>And be all traitors that do so</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LADY MACDUFF</a:t>
            </a:r>
          </a:p>
          <a:p>
            <a:pPr marL="0" indent="0">
              <a:buNone/>
            </a:pPr>
            <a:r>
              <a:rPr lang="en-US" b="1" dirty="0">
                <a:solidFill>
                  <a:schemeClr val="tx1"/>
                </a:solidFill>
              </a:rPr>
              <a:t>Every one that does so is a traitor and must be hanged</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SON</a:t>
            </a:r>
          </a:p>
          <a:p>
            <a:pPr marL="0" indent="0">
              <a:buNone/>
            </a:pPr>
            <a:r>
              <a:rPr lang="en-US" b="1" dirty="0">
                <a:solidFill>
                  <a:schemeClr val="tx1"/>
                </a:solidFill>
              </a:rPr>
              <a:t>And must they all be hanged that swear and lie</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LADY MACDUFF</a:t>
            </a:r>
          </a:p>
          <a:p>
            <a:pPr marL="0" indent="0">
              <a:buNone/>
            </a:pPr>
            <a:r>
              <a:rPr lang="en-US" b="1" dirty="0">
                <a:solidFill>
                  <a:schemeClr val="tx1"/>
                </a:solidFill>
              </a:rPr>
              <a:t>Every one.</a:t>
            </a:r>
          </a:p>
        </p:txBody>
      </p:sp>
      <p:sp>
        <p:nvSpPr>
          <p:cNvPr id="4" name="Content Placeholder 2"/>
          <p:cNvSpPr txBox="1">
            <a:spLocks/>
          </p:cNvSpPr>
          <p:nvPr/>
        </p:nvSpPr>
        <p:spPr>
          <a:xfrm>
            <a:off x="5181600" y="-31845"/>
            <a:ext cx="3935104" cy="68580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prstClr val="black"/>
                </a:solidFill>
              </a:rPr>
              <a:t>SON</a:t>
            </a:r>
          </a:p>
          <a:p>
            <a:pPr marL="0" indent="0">
              <a:buNone/>
            </a:pPr>
            <a:r>
              <a:rPr lang="en-US" b="1" dirty="0">
                <a:solidFill>
                  <a:prstClr val="black"/>
                </a:solidFill>
              </a:rPr>
              <a:t>And is everyone who swears and lies a traitor</a:t>
            </a:r>
            <a:r>
              <a:rPr lang="en-US" b="1" dirty="0" smtClean="0">
                <a:solidFill>
                  <a:prstClr val="black"/>
                </a:solidFill>
              </a:rPr>
              <a:t>?</a:t>
            </a:r>
          </a:p>
          <a:p>
            <a:pPr marL="0" indent="0">
              <a:buNone/>
            </a:pPr>
            <a:endParaRPr lang="en-US" b="1" dirty="0">
              <a:solidFill>
                <a:prstClr val="black"/>
              </a:solidFill>
            </a:endParaRPr>
          </a:p>
          <a:p>
            <a:pPr marL="0" indent="0">
              <a:buNone/>
            </a:pPr>
            <a:r>
              <a:rPr lang="en-US" b="1" dirty="0">
                <a:solidFill>
                  <a:prstClr val="black"/>
                </a:solidFill>
              </a:rPr>
              <a:t>LADY MACDUFF</a:t>
            </a:r>
          </a:p>
          <a:p>
            <a:pPr marL="0" indent="0">
              <a:buNone/>
            </a:pPr>
            <a:r>
              <a:rPr lang="en-US" b="1" dirty="0">
                <a:solidFill>
                  <a:prstClr val="black"/>
                </a:solidFill>
              </a:rPr>
              <a:t>Everyone who does so is a traitor and should be hanged</a:t>
            </a:r>
            <a:r>
              <a:rPr lang="en-US" b="1" dirty="0" smtClean="0">
                <a:solidFill>
                  <a:prstClr val="black"/>
                </a:solidFill>
              </a:rPr>
              <a:t>.</a:t>
            </a:r>
          </a:p>
          <a:p>
            <a:pPr marL="0" indent="0">
              <a:buNone/>
            </a:pPr>
            <a:endParaRPr lang="en-US" b="1" dirty="0">
              <a:solidFill>
                <a:prstClr val="black"/>
              </a:solidFill>
            </a:endParaRPr>
          </a:p>
          <a:p>
            <a:pPr marL="0" indent="0">
              <a:buNone/>
            </a:pPr>
            <a:r>
              <a:rPr lang="en-US" b="1" dirty="0">
                <a:solidFill>
                  <a:prstClr val="black"/>
                </a:solidFill>
              </a:rPr>
              <a:t>SON</a:t>
            </a:r>
          </a:p>
          <a:p>
            <a:pPr marL="0" indent="0">
              <a:buNone/>
            </a:pPr>
            <a:r>
              <a:rPr lang="en-US" b="1" dirty="0">
                <a:solidFill>
                  <a:prstClr val="black"/>
                </a:solidFill>
              </a:rPr>
              <a:t>And should everyone who makes promises and breaks them be hanged</a:t>
            </a:r>
            <a:r>
              <a:rPr lang="en-US" b="1" dirty="0" smtClean="0">
                <a:solidFill>
                  <a:prstClr val="black"/>
                </a:solidFill>
              </a:rPr>
              <a:t>?</a:t>
            </a:r>
          </a:p>
          <a:p>
            <a:pPr marL="0" indent="0">
              <a:buNone/>
            </a:pPr>
            <a:endParaRPr lang="en-US" b="1" dirty="0">
              <a:solidFill>
                <a:prstClr val="black"/>
              </a:solidFill>
            </a:endParaRPr>
          </a:p>
          <a:p>
            <a:pPr marL="0" indent="0">
              <a:buNone/>
            </a:pPr>
            <a:r>
              <a:rPr lang="en-US" b="1" dirty="0">
                <a:solidFill>
                  <a:prstClr val="black"/>
                </a:solidFill>
              </a:rPr>
              <a:t>LADY MACDUFF</a:t>
            </a:r>
          </a:p>
          <a:p>
            <a:pPr marL="0" indent="0">
              <a:buNone/>
            </a:pPr>
            <a:r>
              <a:rPr lang="en-US" b="1" dirty="0">
                <a:solidFill>
                  <a:prstClr val="black"/>
                </a:solidFill>
              </a:rPr>
              <a:t>Everyone.</a:t>
            </a:r>
          </a:p>
        </p:txBody>
      </p:sp>
    </p:spTree>
    <p:extLst>
      <p:ext uri="{BB962C8B-B14F-4D97-AF65-F5344CB8AC3E}">
        <p14:creationId xmlns:p14="http://schemas.microsoft.com/office/powerpoint/2010/main" val="1442564743"/>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6019800" cy="6858000"/>
          </a:xfrm>
        </p:spPr>
        <p:txBody>
          <a:bodyPr>
            <a:normAutofit/>
          </a:bodyPr>
          <a:lstStyle/>
          <a:p>
            <a:pPr marL="0" indent="0">
              <a:buNone/>
            </a:pPr>
            <a:r>
              <a:rPr lang="en-US" b="1" dirty="0">
                <a:solidFill>
                  <a:schemeClr val="tx1"/>
                </a:solidFill>
              </a:rPr>
              <a:t>SON</a:t>
            </a:r>
          </a:p>
          <a:p>
            <a:pPr marL="0" indent="0">
              <a:buNone/>
            </a:pPr>
            <a:r>
              <a:rPr lang="en-US" b="1" dirty="0">
                <a:solidFill>
                  <a:schemeClr val="tx1"/>
                </a:solidFill>
              </a:rPr>
              <a:t>Who must hang them</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LADY MACDUFF</a:t>
            </a:r>
          </a:p>
          <a:p>
            <a:pPr marL="0" indent="0">
              <a:buNone/>
            </a:pPr>
            <a:r>
              <a:rPr lang="en-US" b="1" dirty="0">
                <a:solidFill>
                  <a:schemeClr val="tx1"/>
                </a:solidFill>
              </a:rPr>
              <a:t>Why, the honest men</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SON</a:t>
            </a:r>
          </a:p>
          <a:p>
            <a:pPr marL="0" indent="0">
              <a:buNone/>
            </a:pPr>
            <a:r>
              <a:rPr lang="en-US" b="1" dirty="0">
                <a:solidFill>
                  <a:schemeClr val="tx1"/>
                </a:solidFill>
              </a:rPr>
              <a:t>Then the liars and swearers are fools, for there are liars and swearers enough to beat the honest men and hang up them.</a:t>
            </a:r>
          </a:p>
        </p:txBody>
      </p:sp>
      <p:sp>
        <p:nvSpPr>
          <p:cNvPr id="4" name="Content Placeholder 2"/>
          <p:cNvSpPr txBox="1">
            <a:spLocks/>
          </p:cNvSpPr>
          <p:nvPr/>
        </p:nvSpPr>
        <p:spPr>
          <a:xfrm>
            <a:off x="6019800" y="-31845"/>
            <a:ext cx="3096904" cy="685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prstClr val="black"/>
                </a:solidFill>
              </a:rPr>
              <a:t>SON</a:t>
            </a:r>
          </a:p>
          <a:p>
            <a:pPr marL="0" indent="0">
              <a:buNone/>
            </a:pPr>
            <a:r>
              <a:rPr lang="en-US" b="1" dirty="0">
                <a:solidFill>
                  <a:prstClr val="black"/>
                </a:solidFill>
              </a:rPr>
              <a:t>Who should hang them</a:t>
            </a:r>
            <a:r>
              <a:rPr lang="en-US" b="1" dirty="0" smtClean="0">
                <a:solidFill>
                  <a:prstClr val="black"/>
                </a:solidFill>
              </a:rPr>
              <a:t>?</a:t>
            </a:r>
          </a:p>
          <a:p>
            <a:pPr marL="0" indent="0">
              <a:buNone/>
            </a:pPr>
            <a:endParaRPr lang="en-US" b="1" dirty="0">
              <a:solidFill>
                <a:prstClr val="black"/>
              </a:solidFill>
            </a:endParaRPr>
          </a:p>
          <a:p>
            <a:pPr marL="0" indent="0">
              <a:buNone/>
            </a:pPr>
            <a:r>
              <a:rPr lang="en-US" b="1" dirty="0">
                <a:solidFill>
                  <a:prstClr val="black"/>
                </a:solidFill>
              </a:rPr>
              <a:t>LADY MACDUFF</a:t>
            </a:r>
          </a:p>
          <a:p>
            <a:pPr marL="0" indent="0">
              <a:buNone/>
            </a:pPr>
            <a:r>
              <a:rPr lang="en-US" b="1" dirty="0">
                <a:solidFill>
                  <a:prstClr val="black"/>
                </a:solidFill>
              </a:rPr>
              <a:t>The honest men</a:t>
            </a:r>
            <a:r>
              <a:rPr lang="en-US" b="1" dirty="0" smtClean="0">
                <a:solidFill>
                  <a:prstClr val="black"/>
                </a:solidFill>
              </a:rPr>
              <a:t>.</a:t>
            </a:r>
          </a:p>
          <a:p>
            <a:pPr marL="0" indent="0">
              <a:buNone/>
            </a:pPr>
            <a:endParaRPr lang="en-US" b="1" dirty="0">
              <a:solidFill>
                <a:prstClr val="black"/>
              </a:solidFill>
            </a:endParaRPr>
          </a:p>
          <a:p>
            <a:pPr marL="0" indent="0">
              <a:buNone/>
            </a:pPr>
            <a:r>
              <a:rPr lang="en-US" b="1" dirty="0">
                <a:solidFill>
                  <a:prstClr val="black"/>
                </a:solidFill>
              </a:rPr>
              <a:t>SON</a:t>
            </a:r>
          </a:p>
          <a:p>
            <a:pPr marL="0" indent="0">
              <a:buNone/>
            </a:pPr>
            <a:r>
              <a:rPr lang="en-US" b="1" dirty="0">
                <a:solidFill>
                  <a:prstClr val="black"/>
                </a:solidFill>
              </a:rPr>
              <a:t>Then the liars are fools, for there are enough liars in the world to beat up the honest men and hang them.</a:t>
            </a:r>
          </a:p>
        </p:txBody>
      </p:sp>
    </p:spTree>
    <p:extLst>
      <p:ext uri="{BB962C8B-B14F-4D97-AF65-F5344CB8AC3E}">
        <p14:creationId xmlns:p14="http://schemas.microsoft.com/office/powerpoint/2010/main" val="440864970"/>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5181600" cy="6858000"/>
          </a:xfrm>
        </p:spPr>
        <p:txBody>
          <a:bodyPr>
            <a:normAutofit/>
          </a:bodyPr>
          <a:lstStyle/>
          <a:p>
            <a:pPr marL="0" indent="0">
              <a:buNone/>
            </a:pPr>
            <a:r>
              <a:rPr lang="en-US" b="1" dirty="0">
                <a:solidFill>
                  <a:schemeClr val="tx1"/>
                </a:solidFill>
              </a:rPr>
              <a:t>LADY MACDUFF</a:t>
            </a:r>
          </a:p>
          <a:p>
            <a:pPr marL="0" indent="0">
              <a:buNone/>
            </a:pPr>
            <a:r>
              <a:rPr lang="en-US" b="1" dirty="0">
                <a:solidFill>
                  <a:schemeClr val="tx1"/>
                </a:solidFill>
              </a:rPr>
              <a:t>Now, God help thee, poor monkey! But how wilt thou do for a father</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SON</a:t>
            </a:r>
          </a:p>
          <a:p>
            <a:pPr marL="0" indent="0">
              <a:buNone/>
            </a:pPr>
            <a:r>
              <a:rPr lang="en-US" b="1" dirty="0">
                <a:solidFill>
                  <a:schemeClr val="tx1"/>
                </a:solidFill>
              </a:rPr>
              <a:t>If he were dead, you’d weep for him. If you would not, it were a good sign that I should quickly have a new father</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LADY MACDUFF</a:t>
            </a:r>
          </a:p>
          <a:p>
            <a:pPr marL="0" indent="0">
              <a:buNone/>
            </a:pPr>
            <a:r>
              <a:rPr lang="en-US" b="1" dirty="0">
                <a:solidFill>
                  <a:schemeClr val="tx1"/>
                </a:solidFill>
              </a:rPr>
              <a:t>Poor prattler, how thou </a:t>
            </a:r>
            <a:r>
              <a:rPr lang="en-US" b="1" dirty="0" err="1">
                <a:solidFill>
                  <a:schemeClr val="tx1"/>
                </a:solidFill>
              </a:rPr>
              <a:t>talk’st</a:t>
            </a:r>
            <a:r>
              <a:rPr lang="en-US" b="1" dirty="0">
                <a:solidFill>
                  <a:schemeClr val="tx1"/>
                </a:solidFill>
              </a:rPr>
              <a:t>!</a:t>
            </a:r>
          </a:p>
        </p:txBody>
      </p:sp>
      <p:sp>
        <p:nvSpPr>
          <p:cNvPr id="4" name="Content Placeholder 2"/>
          <p:cNvSpPr txBox="1">
            <a:spLocks/>
          </p:cNvSpPr>
          <p:nvPr/>
        </p:nvSpPr>
        <p:spPr>
          <a:xfrm>
            <a:off x="5181600" y="-31845"/>
            <a:ext cx="3935104" cy="685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prstClr val="black"/>
                </a:solidFill>
              </a:rPr>
              <a:t>LADY MACDUFF</a:t>
            </a:r>
          </a:p>
          <a:p>
            <a:pPr marL="0" indent="0">
              <a:buNone/>
            </a:pPr>
            <a:r>
              <a:rPr lang="en-US" b="1" dirty="0">
                <a:solidFill>
                  <a:prstClr val="black"/>
                </a:solidFill>
              </a:rPr>
              <a:t>(laughing) Heaven help you for saying that, boy! (sad again) But what will you do without a father</a:t>
            </a:r>
            <a:r>
              <a:rPr lang="en-US" b="1" dirty="0" smtClean="0">
                <a:solidFill>
                  <a:prstClr val="black"/>
                </a:solidFill>
              </a:rPr>
              <a:t>?</a:t>
            </a:r>
          </a:p>
          <a:p>
            <a:pPr marL="0" indent="0">
              <a:buNone/>
            </a:pPr>
            <a:endParaRPr lang="en-US" b="1" dirty="0">
              <a:solidFill>
                <a:prstClr val="black"/>
              </a:solidFill>
            </a:endParaRPr>
          </a:p>
          <a:p>
            <a:pPr marL="0" indent="0">
              <a:buNone/>
            </a:pPr>
            <a:r>
              <a:rPr lang="en-US" b="1" dirty="0">
                <a:solidFill>
                  <a:prstClr val="black"/>
                </a:solidFill>
              </a:rPr>
              <a:t>SON</a:t>
            </a:r>
          </a:p>
          <a:p>
            <a:pPr marL="0" indent="0">
              <a:buNone/>
            </a:pPr>
            <a:r>
              <a:rPr lang="en-US" b="1" dirty="0">
                <a:solidFill>
                  <a:prstClr val="black"/>
                </a:solidFill>
              </a:rPr>
              <a:t>If he were dead, you’d be weeping for him. If you aren’t weeping, it’s a good sign that I’ll soon have a new father</a:t>
            </a:r>
            <a:r>
              <a:rPr lang="en-US" b="1" dirty="0" smtClean="0">
                <a:solidFill>
                  <a:prstClr val="black"/>
                </a:solidFill>
              </a:rPr>
              <a:t>.</a:t>
            </a:r>
          </a:p>
          <a:p>
            <a:pPr marL="0" indent="0">
              <a:buNone/>
            </a:pPr>
            <a:endParaRPr lang="en-US" b="1" dirty="0">
              <a:solidFill>
                <a:prstClr val="black"/>
              </a:solidFill>
            </a:endParaRPr>
          </a:p>
          <a:p>
            <a:pPr marL="0" indent="0">
              <a:buNone/>
            </a:pPr>
            <a:r>
              <a:rPr lang="en-US" b="1" dirty="0">
                <a:solidFill>
                  <a:prstClr val="black"/>
                </a:solidFill>
              </a:rPr>
              <a:t>LADY MACDUFF</a:t>
            </a:r>
          </a:p>
          <a:p>
            <a:pPr marL="0" indent="0">
              <a:buNone/>
            </a:pPr>
            <a:r>
              <a:rPr lang="en-US" b="1" dirty="0">
                <a:solidFill>
                  <a:prstClr val="black"/>
                </a:solidFill>
              </a:rPr>
              <a:t>Silly babbler, how you talk!</a:t>
            </a:r>
          </a:p>
        </p:txBody>
      </p:sp>
    </p:spTree>
    <p:extLst>
      <p:ext uri="{BB962C8B-B14F-4D97-AF65-F5344CB8AC3E}">
        <p14:creationId xmlns:p14="http://schemas.microsoft.com/office/powerpoint/2010/main" val="2410661580"/>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6477000" cy="6858000"/>
          </a:xfrm>
        </p:spPr>
        <p:txBody>
          <a:bodyPr>
            <a:normAutofit/>
          </a:bodyPr>
          <a:lstStyle/>
          <a:p>
            <a:pPr marL="0" indent="0">
              <a:buNone/>
            </a:pPr>
            <a:r>
              <a:rPr lang="en-US" sz="2000" i="1" dirty="0">
                <a:solidFill>
                  <a:srgbClr val="000000"/>
                </a:solidFill>
                <a:latin typeface="Lucida Grande"/>
              </a:rPr>
              <a:t>Enter a </a:t>
            </a:r>
            <a:r>
              <a:rPr lang="en-US" sz="2000" b="1" i="1" dirty="0" smtClean="0">
                <a:solidFill>
                  <a:srgbClr val="000000"/>
                </a:solidFill>
                <a:latin typeface="Lucida Grande"/>
              </a:rPr>
              <a:t>MESSENGER</a:t>
            </a:r>
          </a:p>
          <a:p>
            <a:pPr marL="0" indent="0">
              <a:buNone/>
            </a:pPr>
            <a:endParaRPr lang="en-US" sz="2000" b="1" i="1" dirty="0">
              <a:solidFill>
                <a:srgbClr val="000000"/>
              </a:solidFill>
              <a:latin typeface="Lucida Grande"/>
            </a:endParaRPr>
          </a:p>
          <a:p>
            <a:pPr marL="0" indent="0">
              <a:buNone/>
            </a:pPr>
            <a:r>
              <a:rPr lang="en-US" sz="2000" b="1" dirty="0">
                <a:solidFill>
                  <a:schemeClr val="tx1"/>
                </a:solidFill>
              </a:rPr>
              <a:t>MESSENGER</a:t>
            </a:r>
          </a:p>
          <a:p>
            <a:pPr marL="0" indent="0">
              <a:buNone/>
            </a:pPr>
            <a:r>
              <a:rPr lang="en-US" sz="2000" b="1" dirty="0">
                <a:solidFill>
                  <a:schemeClr val="tx1"/>
                </a:solidFill>
              </a:rPr>
              <a:t>Bless you, fair dame! I am not to you known,</a:t>
            </a:r>
          </a:p>
          <a:p>
            <a:pPr marL="0" indent="0">
              <a:buNone/>
            </a:pPr>
            <a:r>
              <a:rPr lang="en-US" sz="2000" b="1" dirty="0">
                <a:solidFill>
                  <a:schemeClr val="tx1"/>
                </a:solidFill>
              </a:rPr>
              <a:t>Though in your state of honor I am perfect.</a:t>
            </a:r>
          </a:p>
          <a:p>
            <a:pPr marL="0" indent="0">
              <a:buNone/>
            </a:pPr>
            <a:r>
              <a:rPr lang="en-US" sz="2000" b="1" dirty="0">
                <a:solidFill>
                  <a:schemeClr val="tx1"/>
                </a:solidFill>
              </a:rPr>
              <a:t>I doubt some danger does approach you nearly.</a:t>
            </a:r>
          </a:p>
          <a:p>
            <a:pPr marL="0" indent="0">
              <a:buNone/>
            </a:pPr>
            <a:r>
              <a:rPr lang="en-US" sz="2000" b="1" dirty="0">
                <a:solidFill>
                  <a:schemeClr val="tx1"/>
                </a:solidFill>
              </a:rPr>
              <a:t>If you will take a homely man’s advice,</a:t>
            </a:r>
          </a:p>
          <a:p>
            <a:pPr marL="0" indent="0">
              <a:buNone/>
            </a:pPr>
            <a:r>
              <a:rPr lang="en-US" sz="2000" b="1" dirty="0">
                <a:solidFill>
                  <a:schemeClr val="tx1"/>
                </a:solidFill>
              </a:rPr>
              <a:t>Be not found here. Hence with your little ones.</a:t>
            </a:r>
          </a:p>
          <a:p>
            <a:pPr marL="0" indent="0">
              <a:buNone/>
            </a:pPr>
            <a:r>
              <a:rPr lang="en-US" sz="2000" b="1" dirty="0">
                <a:solidFill>
                  <a:schemeClr val="tx1"/>
                </a:solidFill>
              </a:rPr>
              <a:t>To fright you thus methinks I am too savage;</a:t>
            </a:r>
          </a:p>
          <a:p>
            <a:pPr marL="0" indent="0">
              <a:buNone/>
            </a:pPr>
            <a:r>
              <a:rPr lang="en-US" sz="2000" b="1" dirty="0">
                <a:solidFill>
                  <a:schemeClr val="tx1"/>
                </a:solidFill>
              </a:rPr>
              <a:t>To do worse to you were fell cruelty,</a:t>
            </a:r>
          </a:p>
          <a:p>
            <a:pPr marL="0" indent="0">
              <a:buNone/>
            </a:pPr>
            <a:r>
              <a:rPr lang="en-US" sz="2000" b="1" dirty="0">
                <a:solidFill>
                  <a:schemeClr val="tx1"/>
                </a:solidFill>
              </a:rPr>
              <a:t>Which is too nigh your person. Heaven preserve you!</a:t>
            </a:r>
          </a:p>
          <a:p>
            <a:pPr marL="0" indent="0">
              <a:buNone/>
            </a:pPr>
            <a:r>
              <a:rPr lang="en-US" sz="2000" b="1" dirty="0">
                <a:solidFill>
                  <a:schemeClr val="tx1"/>
                </a:solidFill>
              </a:rPr>
              <a:t>I dare abide no longer</a:t>
            </a:r>
            <a:r>
              <a:rPr lang="en-US" sz="2000" b="1" dirty="0" smtClean="0">
                <a:solidFill>
                  <a:schemeClr val="tx1"/>
                </a:solidFill>
              </a:rPr>
              <a:t>.</a:t>
            </a:r>
          </a:p>
          <a:p>
            <a:pPr marL="0" indent="0">
              <a:buNone/>
            </a:pPr>
            <a:endParaRPr lang="en-US" sz="2000" b="1" dirty="0" smtClean="0">
              <a:solidFill>
                <a:schemeClr val="tx1"/>
              </a:solidFill>
            </a:endParaRPr>
          </a:p>
          <a:p>
            <a:pPr marL="0" indent="0">
              <a:buNone/>
            </a:pPr>
            <a:r>
              <a:rPr lang="en-US" sz="2000" i="1" dirty="0">
                <a:solidFill>
                  <a:srgbClr val="000000"/>
                </a:solidFill>
                <a:latin typeface="Lucida Grande"/>
              </a:rPr>
              <a:t>Exit</a:t>
            </a:r>
            <a:endParaRPr lang="en-US" sz="2000" b="1" dirty="0">
              <a:solidFill>
                <a:schemeClr val="tx1"/>
              </a:solidFill>
            </a:endParaRPr>
          </a:p>
          <a:p>
            <a:pPr marL="0" indent="0">
              <a:buNone/>
            </a:pPr>
            <a:endParaRPr lang="en-US" sz="2000" b="1" dirty="0" smtClean="0">
              <a:solidFill>
                <a:schemeClr val="tx1"/>
              </a:solidFill>
            </a:endParaRPr>
          </a:p>
          <a:p>
            <a:pPr marL="0" indent="0">
              <a:buNone/>
            </a:pPr>
            <a:endParaRPr lang="en-US" sz="2000" b="1" dirty="0">
              <a:solidFill>
                <a:schemeClr val="tx1"/>
              </a:solidFill>
            </a:endParaRPr>
          </a:p>
        </p:txBody>
      </p:sp>
      <p:sp>
        <p:nvSpPr>
          <p:cNvPr id="4" name="Content Placeholder 2"/>
          <p:cNvSpPr txBox="1">
            <a:spLocks/>
          </p:cNvSpPr>
          <p:nvPr/>
        </p:nvSpPr>
        <p:spPr>
          <a:xfrm>
            <a:off x="6477000" y="-31845"/>
            <a:ext cx="2639704" cy="6858000"/>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i="1" dirty="0">
                <a:solidFill>
                  <a:srgbClr val="000000"/>
                </a:solidFill>
                <a:latin typeface="Lucida Grande"/>
              </a:rPr>
              <a:t>A </a:t>
            </a:r>
            <a:r>
              <a:rPr lang="en-US" b="1" i="1" dirty="0">
                <a:solidFill>
                  <a:srgbClr val="000000"/>
                </a:solidFill>
                <a:latin typeface="Lucida Grande"/>
              </a:rPr>
              <a:t>MESSENGER</a:t>
            </a:r>
            <a:r>
              <a:rPr lang="en-US" i="1" dirty="0">
                <a:solidFill>
                  <a:srgbClr val="000000"/>
                </a:solidFill>
                <a:latin typeface="Lucida Grande"/>
              </a:rPr>
              <a:t> </a:t>
            </a:r>
            <a:endParaRPr lang="en-US" i="1" dirty="0" smtClean="0">
              <a:solidFill>
                <a:srgbClr val="000000"/>
              </a:solidFill>
              <a:latin typeface="Lucida Grande"/>
            </a:endParaRPr>
          </a:p>
          <a:p>
            <a:pPr marL="0" indent="0">
              <a:buNone/>
            </a:pPr>
            <a:r>
              <a:rPr lang="en-US" i="1" dirty="0" smtClean="0">
                <a:solidFill>
                  <a:srgbClr val="000000"/>
                </a:solidFill>
                <a:latin typeface="Lucida Grande"/>
              </a:rPr>
              <a:t>enters.</a:t>
            </a:r>
          </a:p>
          <a:p>
            <a:pPr marL="0" indent="0">
              <a:buNone/>
            </a:pPr>
            <a:endParaRPr lang="en-US" b="1" i="1" dirty="0">
              <a:solidFill>
                <a:srgbClr val="000000"/>
              </a:solidFill>
              <a:latin typeface="Lucida Grande"/>
            </a:endParaRPr>
          </a:p>
          <a:p>
            <a:pPr marL="0" indent="0">
              <a:buNone/>
            </a:pPr>
            <a:r>
              <a:rPr lang="en-US" b="1" dirty="0">
                <a:solidFill>
                  <a:prstClr val="black"/>
                </a:solidFill>
              </a:rPr>
              <a:t>MESSENGER</a:t>
            </a:r>
          </a:p>
          <a:p>
            <a:pPr marL="0" indent="0">
              <a:buNone/>
            </a:pPr>
            <a:r>
              <a:rPr lang="en-US" b="1" dirty="0">
                <a:solidFill>
                  <a:prstClr val="black"/>
                </a:solidFill>
              </a:rPr>
              <a:t>Bless you, fair lady! You don’t know me, but I know you’re an important person. I’m afraid something dangerous is coming toward you. If you’ll take a simple man’s advice, don’t be here when it arrives. Go away and take your children. I feel bad for scaring you like this, but it would be much worse for me to let you come to harm. And harm is getting close! Heaven keep you safe</a:t>
            </a:r>
            <a:r>
              <a:rPr lang="en-US" b="1" dirty="0" smtClean="0">
                <a:solidFill>
                  <a:prstClr val="black"/>
                </a:solidFill>
              </a:rPr>
              <a:t>!</a:t>
            </a:r>
          </a:p>
          <a:p>
            <a:pPr marL="0" indent="0">
              <a:buNone/>
            </a:pPr>
            <a:endParaRPr lang="en-US" b="1" dirty="0" smtClean="0">
              <a:solidFill>
                <a:prstClr val="black"/>
              </a:solidFill>
            </a:endParaRPr>
          </a:p>
          <a:p>
            <a:pPr marL="0" indent="0">
              <a:buNone/>
            </a:pPr>
            <a:r>
              <a:rPr lang="en-US" i="1" dirty="0">
                <a:solidFill>
                  <a:srgbClr val="000000"/>
                </a:solidFill>
                <a:latin typeface="Lucida Grande"/>
              </a:rPr>
              <a:t>The </a:t>
            </a:r>
            <a:r>
              <a:rPr lang="en-US" b="1" i="1" dirty="0">
                <a:solidFill>
                  <a:srgbClr val="000000"/>
                </a:solidFill>
                <a:latin typeface="Lucida Grande"/>
              </a:rPr>
              <a:t>MESSENGER</a:t>
            </a:r>
            <a:r>
              <a:rPr lang="en-US" i="1" dirty="0">
                <a:solidFill>
                  <a:srgbClr val="000000"/>
                </a:solidFill>
                <a:latin typeface="Lucida Grande"/>
              </a:rPr>
              <a:t> exits</a:t>
            </a:r>
            <a:r>
              <a:rPr lang="en-US" i="1" dirty="0" smtClean="0">
                <a:solidFill>
                  <a:srgbClr val="000000"/>
                </a:solidFill>
                <a:latin typeface="Lucida Grande"/>
              </a:rPr>
              <a:t>.</a:t>
            </a:r>
            <a:endParaRPr lang="en-US" b="1" dirty="0">
              <a:solidFill>
                <a:prstClr val="black"/>
              </a:solidFill>
            </a:endParaRPr>
          </a:p>
        </p:txBody>
      </p:sp>
    </p:spTree>
    <p:extLst>
      <p:ext uri="{BB962C8B-B14F-4D97-AF65-F5344CB8AC3E}">
        <p14:creationId xmlns:p14="http://schemas.microsoft.com/office/powerpoint/2010/main" val="440864970"/>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5562600" cy="6858000"/>
          </a:xfrm>
        </p:spPr>
        <p:txBody>
          <a:bodyPr>
            <a:normAutofit/>
          </a:bodyPr>
          <a:lstStyle/>
          <a:p>
            <a:pPr marL="0" indent="0">
              <a:buNone/>
            </a:pPr>
            <a:r>
              <a:rPr lang="en-US" sz="2000" b="1" dirty="0">
                <a:solidFill>
                  <a:schemeClr val="tx1"/>
                </a:solidFill>
              </a:rPr>
              <a:t>LADY MACDUFF</a:t>
            </a:r>
          </a:p>
          <a:p>
            <a:pPr marL="0" indent="0">
              <a:buNone/>
            </a:pPr>
            <a:r>
              <a:rPr lang="en-US" sz="2000" b="1" dirty="0">
                <a:solidFill>
                  <a:schemeClr val="tx1"/>
                </a:solidFill>
              </a:rPr>
              <a:t>Whither should I fly?</a:t>
            </a:r>
          </a:p>
          <a:p>
            <a:pPr marL="0" indent="0">
              <a:buNone/>
            </a:pPr>
            <a:r>
              <a:rPr lang="en-US" sz="2000" b="1" dirty="0">
                <a:solidFill>
                  <a:schemeClr val="tx1"/>
                </a:solidFill>
              </a:rPr>
              <a:t>I have done no harm. But I remember now</a:t>
            </a:r>
          </a:p>
          <a:p>
            <a:pPr marL="0" indent="0">
              <a:buNone/>
            </a:pPr>
            <a:r>
              <a:rPr lang="en-US" sz="2000" b="1" dirty="0">
                <a:solidFill>
                  <a:schemeClr val="tx1"/>
                </a:solidFill>
              </a:rPr>
              <a:t>I am in this earthly world, where to do harm</a:t>
            </a:r>
          </a:p>
          <a:p>
            <a:pPr marL="0" indent="0">
              <a:buNone/>
            </a:pPr>
            <a:r>
              <a:rPr lang="en-US" sz="2000" b="1" dirty="0">
                <a:solidFill>
                  <a:schemeClr val="tx1"/>
                </a:solidFill>
              </a:rPr>
              <a:t>Is often laudable, to do good sometime</a:t>
            </a:r>
          </a:p>
          <a:p>
            <a:pPr marL="0" indent="0">
              <a:buNone/>
            </a:pPr>
            <a:r>
              <a:rPr lang="en-US" sz="2000" b="1" dirty="0">
                <a:solidFill>
                  <a:schemeClr val="tx1"/>
                </a:solidFill>
              </a:rPr>
              <a:t>Accounted dangerous folly. Why then, alas,</a:t>
            </a:r>
          </a:p>
          <a:p>
            <a:pPr marL="0" indent="0">
              <a:buNone/>
            </a:pPr>
            <a:r>
              <a:rPr lang="en-US" sz="2000" b="1" dirty="0">
                <a:solidFill>
                  <a:schemeClr val="tx1"/>
                </a:solidFill>
              </a:rPr>
              <a:t>Do I put up that womanly defense,</a:t>
            </a:r>
          </a:p>
          <a:p>
            <a:pPr marL="0" indent="0">
              <a:buNone/>
            </a:pPr>
            <a:r>
              <a:rPr lang="en-US" sz="2000" b="1" dirty="0">
                <a:solidFill>
                  <a:schemeClr val="tx1"/>
                </a:solidFill>
              </a:rPr>
              <a:t>To say I have done no harm</a:t>
            </a:r>
            <a:r>
              <a:rPr lang="en-US" sz="2000" b="1" dirty="0" smtClean="0">
                <a:solidFill>
                  <a:schemeClr val="tx1"/>
                </a:solidFill>
              </a:rPr>
              <a:t>?</a:t>
            </a:r>
          </a:p>
          <a:p>
            <a:pPr marL="0" indent="0">
              <a:buNone/>
            </a:pPr>
            <a:endParaRPr lang="en-US" sz="2000" b="1" dirty="0">
              <a:solidFill>
                <a:schemeClr val="tx1"/>
              </a:solidFill>
            </a:endParaRPr>
          </a:p>
          <a:p>
            <a:pPr marL="0" indent="0">
              <a:buNone/>
            </a:pPr>
            <a:r>
              <a:rPr lang="en-US" sz="2000" i="1" dirty="0">
                <a:solidFill>
                  <a:srgbClr val="000000"/>
                </a:solidFill>
                <a:latin typeface="Lucida Grande"/>
              </a:rPr>
              <a:t>Enter </a:t>
            </a:r>
            <a:r>
              <a:rPr lang="en-US" sz="2000" b="1" i="1" dirty="0" smtClean="0">
                <a:solidFill>
                  <a:srgbClr val="000000"/>
                </a:solidFill>
                <a:latin typeface="Lucida Grande"/>
              </a:rPr>
              <a:t>MURDERERS</a:t>
            </a:r>
          </a:p>
          <a:p>
            <a:pPr marL="0" indent="0">
              <a:buNone/>
            </a:pPr>
            <a:endParaRPr lang="en-US" sz="2000" b="1" i="1" dirty="0">
              <a:solidFill>
                <a:srgbClr val="000000"/>
              </a:solidFill>
              <a:latin typeface="Lucida Grande"/>
            </a:endParaRPr>
          </a:p>
          <a:p>
            <a:pPr marL="0" indent="0">
              <a:buNone/>
            </a:pPr>
            <a:r>
              <a:rPr lang="en-US" sz="2000" b="1" dirty="0">
                <a:solidFill>
                  <a:schemeClr val="tx1"/>
                </a:solidFill>
              </a:rPr>
              <a:t>What are these faces?</a:t>
            </a:r>
          </a:p>
        </p:txBody>
      </p:sp>
      <p:sp>
        <p:nvSpPr>
          <p:cNvPr id="4" name="Content Placeholder 2"/>
          <p:cNvSpPr txBox="1">
            <a:spLocks/>
          </p:cNvSpPr>
          <p:nvPr/>
        </p:nvSpPr>
        <p:spPr>
          <a:xfrm>
            <a:off x="5715000" y="-31845"/>
            <a:ext cx="3401704" cy="6858000"/>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prstClr val="black"/>
                </a:solidFill>
              </a:rPr>
              <a:t>LADY MACDUFF</a:t>
            </a:r>
          </a:p>
          <a:p>
            <a:pPr marL="0" indent="0">
              <a:buNone/>
            </a:pPr>
            <a:r>
              <a:rPr lang="en-US" b="1" dirty="0">
                <a:solidFill>
                  <a:prstClr val="black"/>
                </a:solidFill>
              </a:rPr>
              <a:t>Where should I go? I haven’t done anything wrong. But I have to remember that I’m here on Earth, where doing evil is often praised, and doing good is sometimes a stupid and dangerous mistake. So then why should I offer this womanish defense that I’m innocent</a:t>
            </a:r>
            <a:r>
              <a:rPr lang="en-US" b="1" dirty="0" smtClean="0">
                <a:solidFill>
                  <a:prstClr val="black"/>
                </a:solidFill>
              </a:rPr>
              <a:t>?</a:t>
            </a:r>
          </a:p>
          <a:p>
            <a:pPr marL="0" indent="0">
              <a:buNone/>
            </a:pPr>
            <a:endParaRPr lang="en-US" b="1" dirty="0">
              <a:solidFill>
                <a:prstClr val="black"/>
              </a:solidFill>
            </a:endParaRPr>
          </a:p>
          <a:p>
            <a:pPr marL="0" indent="0">
              <a:buNone/>
            </a:pPr>
            <a:r>
              <a:rPr lang="en-US" i="1" dirty="0">
                <a:solidFill>
                  <a:srgbClr val="000000"/>
                </a:solidFill>
                <a:latin typeface="Lucida Grande"/>
              </a:rPr>
              <a:t>The </a:t>
            </a:r>
            <a:r>
              <a:rPr lang="en-US" b="1" i="1" dirty="0">
                <a:solidFill>
                  <a:srgbClr val="000000"/>
                </a:solidFill>
                <a:latin typeface="Lucida Grande"/>
              </a:rPr>
              <a:t>MURDERERS</a:t>
            </a:r>
            <a:r>
              <a:rPr lang="en-US" i="1" dirty="0">
                <a:solidFill>
                  <a:srgbClr val="000000"/>
                </a:solidFill>
                <a:latin typeface="Lucida Grande"/>
              </a:rPr>
              <a:t> enter</a:t>
            </a:r>
            <a:r>
              <a:rPr lang="en-US" i="1" dirty="0" smtClean="0">
                <a:solidFill>
                  <a:srgbClr val="000000"/>
                </a:solidFill>
                <a:latin typeface="Lucida Grande"/>
              </a:rPr>
              <a:t>.</a:t>
            </a:r>
          </a:p>
          <a:p>
            <a:pPr marL="0" indent="0">
              <a:buNone/>
            </a:pPr>
            <a:endParaRPr lang="en-US" b="1" i="1" dirty="0">
              <a:solidFill>
                <a:srgbClr val="000000"/>
              </a:solidFill>
              <a:latin typeface="Lucida Grande"/>
            </a:endParaRPr>
          </a:p>
          <a:p>
            <a:pPr marL="0" indent="0">
              <a:buNone/>
            </a:pPr>
            <a:r>
              <a:rPr lang="en-US" b="1" dirty="0">
                <a:solidFill>
                  <a:prstClr val="black"/>
                </a:solidFill>
              </a:rPr>
              <a:t>Who are these men?</a:t>
            </a:r>
          </a:p>
        </p:txBody>
      </p:sp>
    </p:spTree>
    <p:extLst>
      <p:ext uri="{BB962C8B-B14F-4D97-AF65-F5344CB8AC3E}">
        <p14:creationId xmlns:p14="http://schemas.microsoft.com/office/powerpoint/2010/main" val="2410661580"/>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5181600" cy="6858000"/>
          </a:xfrm>
        </p:spPr>
        <p:txBody>
          <a:bodyPr>
            <a:normAutofit/>
          </a:bodyPr>
          <a:lstStyle/>
          <a:p>
            <a:pPr marL="0" indent="0">
              <a:buNone/>
            </a:pPr>
            <a:r>
              <a:rPr lang="en-US" b="1" dirty="0">
                <a:solidFill>
                  <a:srgbClr val="000000"/>
                </a:solidFill>
                <a:latin typeface="Lucida Grande"/>
              </a:rPr>
              <a:t>FIRST WITCH</a:t>
            </a:r>
          </a:p>
          <a:p>
            <a:pPr marL="0" indent="0">
              <a:buNone/>
            </a:pPr>
            <a:r>
              <a:rPr lang="en-US" b="1" dirty="0">
                <a:solidFill>
                  <a:srgbClr val="000000"/>
                </a:solidFill>
                <a:latin typeface="Lucida Grande"/>
              </a:rPr>
              <a:t>Round about the cauldron go,</a:t>
            </a:r>
          </a:p>
          <a:p>
            <a:pPr marL="0" indent="0">
              <a:buNone/>
            </a:pPr>
            <a:r>
              <a:rPr lang="en-US" b="1" dirty="0">
                <a:solidFill>
                  <a:srgbClr val="000000"/>
                </a:solidFill>
                <a:latin typeface="Lucida Grande"/>
              </a:rPr>
              <a:t>In the poisoned entrails throw.</a:t>
            </a:r>
          </a:p>
          <a:p>
            <a:pPr marL="0" indent="0">
              <a:buNone/>
            </a:pPr>
            <a:r>
              <a:rPr lang="en-US" b="1" dirty="0">
                <a:solidFill>
                  <a:srgbClr val="000000"/>
                </a:solidFill>
                <a:latin typeface="Lucida Grande"/>
              </a:rPr>
              <a:t>Toad, that under cold stone</a:t>
            </a:r>
          </a:p>
          <a:p>
            <a:pPr marL="0" indent="0">
              <a:buNone/>
            </a:pPr>
            <a:r>
              <a:rPr lang="en-US" b="1" dirty="0">
                <a:solidFill>
                  <a:srgbClr val="000000"/>
                </a:solidFill>
                <a:latin typeface="Lucida Grande"/>
              </a:rPr>
              <a:t>Days and nights has thirty-one</a:t>
            </a:r>
          </a:p>
          <a:p>
            <a:pPr marL="0" indent="0">
              <a:buNone/>
            </a:pPr>
            <a:r>
              <a:rPr lang="en-US" b="1" dirty="0">
                <a:solidFill>
                  <a:srgbClr val="000000"/>
                </a:solidFill>
                <a:latin typeface="Lucida Grande"/>
              </a:rPr>
              <a:t>Sweltered venom sleeping got,</a:t>
            </a:r>
          </a:p>
          <a:p>
            <a:pPr marL="0" indent="0">
              <a:buNone/>
            </a:pPr>
            <a:r>
              <a:rPr lang="en-US" b="1" dirty="0">
                <a:solidFill>
                  <a:srgbClr val="000000"/>
                </a:solidFill>
                <a:latin typeface="Lucida Grande"/>
              </a:rPr>
              <a:t>Boil thou first </a:t>
            </a:r>
            <a:r>
              <a:rPr lang="en-US" b="1" dirty="0" err="1">
                <a:solidFill>
                  <a:srgbClr val="000000"/>
                </a:solidFill>
                <a:latin typeface="Lucida Grande"/>
              </a:rPr>
              <a:t>i</a:t>
            </a:r>
            <a:r>
              <a:rPr lang="en-US" b="1" dirty="0">
                <a:solidFill>
                  <a:srgbClr val="000000"/>
                </a:solidFill>
                <a:latin typeface="Lucida Grande"/>
              </a:rPr>
              <a:t>' </a:t>
            </a:r>
            <a:r>
              <a:rPr lang="en-US" b="1" dirty="0" err="1">
                <a:solidFill>
                  <a:srgbClr val="000000"/>
                </a:solidFill>
                <a:latin typeface="Lucida Grande"/>
              </a:rPr>
              <a:t>th</a:t>
            </a:r>
            <a:r>
              <a:rPr lang="en-US" b="1" dirty="0">
                <a:solidFill>
                  <a:srgbClr val="000000"/>
                </a:solidFill>
                <a:latin typeface="Lucida Grande"/>
              </a:rPr>
              <a:t>' </a:t>
            </a:r>
            <a:r>
              <a:rPr lang="en-US" b="1" dirty="0" err="1">
                <a:solidFill>
                  <a:srgbClr val="000000"/>
                </a:solidFill>
                <a:latin typeface="Lucida Grande"/>
              </a:rPr>
              <a:t>charmèd</a:t>
            </a:r>
            <a:r>
              <a:rPr lang="en-US" b="1" dirty="0">
                <a:solidFill>
                  <a:srgbClr val="000000"/>
                </a:solidFill>
                <a:latin typeface="Lucida Grande"/>
              </a:rPr>
              <a:t> pot</a:t>
            </a:r>
            <a:r>
              <a:rPr lang="en-US" b="1" dirty="0" smtClean="0">
                <a:solidFill>
                  <a:srgbClr val="000000"/>
                </a:solidFill>
                <a:latin typeface="Lucida Grande"/>
              </a:rPr>
              <a:t>.</a:t>
            </a:r>
          </a:p>
          <a:p>
            <a:pPr marL="0" indent="0">
              <a:buNone/>
            </a:pPr>
            <a:endParaRPr lang="en-US" b="1" dirty="0">
              <a:solidFill>
                <a:srgbClr val="000000"/>
              </a:solidFill>
              <a:latin typeface="Lucida Grande"/>
            </a:endParaRPr>
          </a:p>
          <a:p>
            <a:pPr marL="0" indent="0">
              <a:buNone/>
            </a:pPr>
            <a:r>
              <a:rPr lang="en-US" b="1" dirty="0">
                <a:solidFill>
                  <a:schemeClr val="tx1"/>
                </a:solidFill>
              </a:rPr>
              <a:t>ALL</a:t>
            </a:r>
          </a:p>
          <a:p>
            <a:pPr marL="0" indent="0">
              <a:buNone/>
            </a:pPr>
            <a:r>
              <a:rPr lang="en-US" b="1" dirty="0">
                <a:solidFill>
                  <a:schemeClr val="tx1"/>
                </a:solidFill>
              </a:rPr>
              <a:t>Double, double toil and trouble,</a:t>
            </a:r>
          </a:p>
          <a:p>
            <a:pPr marL="0" indent="0">
              <a:buNone/>
            </a:pPr>
            <a:r>
              <a:rPr lang="en-US" b="1" dirty="0">
                <a:solidFill>
                  <a:schemeClr val="tx1"/>
                </a:solidFill>
              </a:rPr>
              <a:t>Fire burn, and cauldron bubble.</a:t>
            </a:r>
          </a:p>
        </p:txBody>
      </p:sp>
      <p:sp>
        <p:nvSpPr>
          <p:cNvPr id="4" name="Content Placeholder 2"/>
          <p:cNvSpPr txBox="1">
            <a:spLocks/>
          </p:cNvSpPr>
          <p:nvPr/>
        </p:nvSpPr>
        <p:spPr>
          <a:xfrm>
            <a:off x="5181600" y="-31845"/>
            <a:ext cx="3935104" cy="685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srgbClr val="000000"/>
                </a:solidFill>
                <a:latin typeface="Lucida Grande"/>
              </a:rPr>
              <a:t>FIRST WITCH</a:t>
            </a:r>
          </a:p>
          <a:p>
            <a:pPr marL="0" indent="0">
              <a:buNone/>
            </a:pPr>
            <a:r>
              <a:rPr lang="en-US" b="1" dirty="0">
                <a:solidFill>
                  <a:srgbClr val="000000"/>
                </a:solidFill>
                <a:latin typeface="Lucida Grande"/>
              </a:rPr>
              <a:t>Dance around the cauldron and throw in the poisoned entrails. (holding up a toad) You’ll go in first—a toad that sat under a cold rock for a month, oozing poison from its pores</a:t>
            </a:r>
            <a:r>
              <a:rPr lang="en-US" b="1" dirty="0" smtClean="0">
                <a:solidFill>
                  <a:srgbClr val="000000"/>
                </a:solidFill>
                <a:latin typeface="Lucida Grande"/>
              </a:rPr>
              <a:t>.</a:t>
            </a:r>
          </a:p>
          <a:p>
            <a:pPr marL="0" indent="0">
              <a:buNone/>
            </a:pPr>
            <a:endParaRPr lang="en-US" b="1" dirty="0">
              <a:solidFill>
                <a:srgbClr val="000000"/>
              </a:solidFill>
              <a:latin typeface="Lucida Grande"/>
            </a:endParaRPr>
          </a:p>
          <a:p>
            <a:pPr marL="0" indent="0">
              <a:buNone/>
            </a:pPr>
            <a:r>
              <a:rPr lang="en-US" b="1" dirty="0">
                <a:solidFill>
                  <a:srgbClr val="000000"/>
                </a:solidFill>
                <a:latin typeface="Lucida Grande"/>
              </a:rPr>
              <a:t>ALL</a:t>
            </a:r>
          </a:p>
          <a:p>
            <a:pPr marL="0" indent="0">
              <a:buNone/>
            </a:pPr>
            <a:r>
              <a:rPr lang="en-US" b="1" dirty="0">
                <a:solidFill>
                  <a:srgbClr val="000000"/>
                </a:solidFill>
                <a:latin typeface="Lucida Grande"/>
              </a:rPr>
              <a:t>Double, double toil and trouble,</a:t>
            </a:r>
          </a:p>
          <a:p>
            <a:pPr marL="0" indent="0">
              <a:buNone/>
            </a:pPr>
            <a:r>
              <a:rPr lang="en-US" b="1" dirty="0">
                <a:solidFill>
                  <a:srgbClr val="000000"/>
                </a:solidFill>
                <a:latin typeface="Lucida Grande"/>
              </a:rPr>
              <a:t>Fire burn, and cauldron bubble.</a:t>
            </a:r>
            <a:endParaRPr lang="en-US" b="1" dirty="0" smtClean="0">
              <a:solidFill>
                <a:srgbClr val="000000"/>
              </a:solidFill>
              <a:latin typeface="Lucida Grande"/>
            </a:endParaRPr>
          </a:p>
          <a:p>
            <a:pPr marL="0" indent="0">
              <a:buNone/>
            </a:pPr>
            <a:endParaRPr lang="en-US" b="1" dirty="0">
              <a:solidFill>
                <a:srgbClr val="000000"/>
              </a:solidFill>
              <a:latin typeface="Lucida Grande"/>
            </a:endParaRPr>
          </a:p>
          <a:p>
            <a:pPr marL="0" indent="0">
              <a:buNone/>
            </a:pPr>
            <a:endParaRPr lang="en-US" b="1" dirty="0" smtClean="0">
              <a:solidFill>
                <a:srgbClr val="000000"/>
              </a:solidFill>
              <a:latin typeface="Lucida Grande"/>
            </a:endParaRPr>
          </a:p>
          <a:p>
            <a:pPr marL="0" indent="0">
              <a:buNone/>
            </a:pPr>
            <a:endParaRPr lang="en-US" b="1" dirty="0">
              <a:solidFill>
                <a:srgbClr val="000000"/>
              </a:solidFill>
              <a:latin typeface="Lucida Grande"/>
            </a:endParaRPr>
          </a:p>
          <a:p>
            <a:pPr marL="0" indent="0">
              <a:buNone/>
            </a:pPr>
            <a:endParaRPr lang="en-US" b="1" dirty="0">
              <a:solidFill>
                <a:prstClr val="black"/>
              </a:solidFill>
            </a:endParaRPr>
          </a:p>
        </p:txBody>
      </p:sp>
    </p:spTree>
    <p:extLst>
      <p:ext uri="{BB962C8B-B14F-4D97-AF65-F5344CB8AC3E}">
        <p14:creationId xmlns:p14="http://schemas.microsoft.com/office/powerpoint/2010/main" val="1671002701"/>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6019800" cy="6858000"/>
          </a:xfrm>
        </p:spPr>
        <p:txBody>
          <a:bodyPr>
            <a:normAutofit/>
          </a:bodyPr>
          <a:lstStyle/>
          <a:p>
            <a:pPr marL="0" indent="0">
              <a:buNone/>
            </a:pPr>
            <a:r>
              <a:rPr lang="en-US" b="1" dirty="0">
                <a:solidFill>
                  <a:schemeClr val="tx1"/>
                </a:solidFill>
              </a:rPr>
              <a:t>FIRST MURDERER</a:t>
            </a:r>
          </a:p>
          <a:p>
            <a:pPr marL="0" indent="0">
              <a:buNone/>
            </a:pPr>
            <a:r>
              <a:rPr lang="en-US" b="1" dirty="0">
                <a:solidFill>
                  <a:schemeClr val="tx1"/>
                </a:solidFill>
              </a:rPr>
              <a:t>Where is your husband</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LADY MACDUFF</a:t>
            </a:r>
          </a:p>
          <a:p>
            <a:pPr marL="0" indent="0">
              <a:buNone/>
            </a:pPr>
            <a:r>
              <a:rPr lang="en-US" b="1" dirty="0">
                <a:solidFill>
                  <a:schemeClr val="tx1"/>
                </a:solidFill>
              </a:rPr>
              <a:t>I hope, in no place so unsanctified</a:t>
            </a:r>
          </a:p>
          <a:p>
            <a:pPr marL="0" indent="0">
              <a:buNone/>
            </a:pPr>
            <a:r>
              <a:rPr lang="en-US" b="1" dirty="0">
                <a:solidFill>
                  <a:schemeClr val="tx1"/>
                </a:solidFill>
              </a:rPr>
              <a:t>Where such as thou </a:t>
            </a:r>
            <a:r>
              <a:rPr lang="en-US" b="1" dirty="0" err="1">
                <a:solidFill>
                  <a:schemeClr val="tx1"/>
                </a:solidFill>
              </a:rPr>
              <a:t>mayst</a:t>
            </a:r>
            <a:r>
              <a:rPr lang="en-US" b="1" dirty="0">
                <a:solidFill>
                  <a:schemeClr val="tx1"/>
                </a:solidFill>
              </a:rPr>
              <a:t> find him</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FIRST </a:t>
            </a:r>
            <a:r>
              <a:rPr lang="en-US" b="1" dirty="0" smtClean="0">
                <a:solidFill>
                  <a:schemeClr val="tx1"/>
                </a:solidFill>
              </a:rPr>
              <a:t>MURDERER</a:t>
            </a:r>
          </a:p>
          <a:p>
            <a:pPr marL="0" indent="0">
              <a:buNone/>
            </a:pPr>
            <a:r>
              <a:rPr lang="en-US" b="1" dirty="0" smtClean="0">
                <a:solidFill>
                  <a:schemeClr val="tx1"/>
                </a:solidFill>
              </a:rPr>
              <a:t>He’s </a:t>
            </a:r>
            <a:r>
              <a:rPr lang="en-US" b="1" dirty="0">
                <a:solidFill>
                  <a:schemeClr val="tx1"/>
                </a:solidFill>
              </a:rPr>
              <a:t>a traitor</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SON</a:t>
            </a:r>
          </a:p>
          <a:p>
            <a:pPr marL="0" indent="0">
              <a:buNone/>
            </a:pPr>
            <a:r>
              <a:rPr lang="en-US" b="1" dirty="0">
                <a:solidFill>
                  <a:schemeClr val="tx1"/>
                </a:solidFill>
              </a:rPr>
              <a:t>Thou </a:t>
            </a:r>
            <a:r>
              <a:rPr lang="en-US" b="1" dirty="0" err="1">
                <a:solidFill>
                  <a:schemeClr val="tx1"/>
                </a:solidFill>
              </a:rPr>
              <a:t>liest</a:t>
            </a:r>
            <a:r>
              <a:rPr lang="en-US" b="1" dirty="0">
                <a:solidFill>
                  <a:schemeClr val="tx1"/>
                </a:solidFill>
              </a:rPr>
              <a:t>, thou shag-haired villain!</a:t>
            </a:r>
          </a:p>
        </p:txBody>
      </p:sp>
      <p:sp>
        <p:nvSpPr>
          <p:cNvPr id="4" name="Content Placeholder 2"/>
          <p:cNvSpPr txBox="1">
            <a:spLocks/>
          </p:cNvSpPr>
          <p:nvPr/>
        </p:nvSpPr>
        <p:spPr>
          <a:xfrm>
            <a:off x="6019800" y="-31845"/>
            <a:ext cx="3096904" cy="68580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prstClr val="black"/>
                </a:solidFill>
              </a:rPr>
              <a:t>FIRST MURDERER</a:t>
            </a:r>
          </a:p>
          <a:p>
            <a:pPr marL="0" indent="0">
              <a:buNone/>
            </a:pPr>
            <a:r>
              <a:rPr lang="en-US" b="1" dirty="0">
                <a:solidFill>
                  <a:prstClr val="black"/>
                </a:solidFill>
              </a:rPr>
              <a:t>Where is your husband</a:t>
            </a:r>
            <a:r>
              <a:rPr lang="en-US" b="1" dirty="0" smtClean="0">
                <a:solidFill>
                  <a:prstClr val="black"/>
                </a:solidFill>
              </a:rPr>
              <a:t>?</a:t>
            </a:r>
          </a:p>
          <a:p>
            <a:pPr marL="0" indent="0">
              <a:buNone/>
            </a:pPr>
            <a:endParaRPr lang="en-US" b="1" dirty="0">
              <a:solidFill>
                <a:prstClr val="black"/>
              </a:solidFill>
            </a:endParaRPr>
          </a:p>
          <a:p>
            <a:pPr marL="0" indent="0">
              <a:buNone/>
            </a:pPr>
            <a:r>
              <a:rPr lang="en-US" b="1" dirty="0">
                <a:solidFill>
                  <a:prstClr val="black"/>
                </a:solidFill>
              </a:rPr>
              <a:t>LADY MACDUFF</a:t>
            </a:r>
          </a:p>
          <a:p>
            <a:pPr marL="0" indent="0">
              <a:buNone/>
            </a:pPr>
            <a:r>
              <a:rPr lang="en-US" b="1" dirty="0">
                <a:solidFill>
                  <a:prstClr val="black"/>
                </a:solidFill>
              </a:rPr>
              <a:t>I hope he’s not anywhere so disreputable that thugs like you can find him</a:t>
            </a:r>
            <a:r>
              <a:rPr lang="en-US" b="1" dirty="0" smtClean="0">
                <a:solidFill>
                  <a:prstClr val="black"/>
                </a:solidFill>
              </a:rPr>
              <a:t>.</a:t>
            </a:r>
          </a:p>
          <a:p>
            <a:pPr marL="0" indent="0">
              <a:buNone/>
            </a:pPr>
            <a:endParaRPr lang="en-US" b="1" dirty="0">
              <a:solidFill>
                <a:prstClr val="black"/>
              </a:solidFill>
            </a:endParaRPr>
          </a:p>
          <a:p>
            <a:pPr marL="0" indent="0">
              <a:buNone/>
            </a:pPr>
            <a:r>
              <a:rPr lang="en-US" b="1" dirty="0">
                <a:solidFill>
                  <a:prstClr val="black"/>
                </a:solidFill>
              </a:rPr>
              <a:t>FIRST MURDERER</a:t>
            </a:r>
          </a:p>
          <a:p>
            <a:pPr marL="0" indent="0">
              <a:buNone/>
            </a:pPr>
            <a:r>
              <a:rPr lang="en-US" b="1" dirty="0">
                <a:solidFill>
                  <a:prstClr val="black"/>
                </a:solidFill>
              </a:rPr>
              <a:t>He’s a traitor</a:t>
            </a:r>
            <a:r>
              <a:rPr lang="en-US" b="1" dirty="0" smtClean="0">
                <a:solidFill>
                  <a:prstClr val="black"/>
                </a:solidFill>
              </a:rPr>
              <a:t>.</a:t>
            </a:r>
          </a:p>
          <a:p>
            <a:pPr marL="0" indent="0">
              <a:buNone/>
            </a:pPr>
            <a:endParaRPr lang="en-US" b="1" dirty="0">
              <a:solidFill>
                <a:prstClr val="black"/>
              </a:solidFill>
            </a:endParaRPr>
          </a:p>
          <a:p>
            <a:pPr marL="0" indent="0">
              <a:buNone/>
            </a:pPr>
            <a:r>
              <a:rPr lang="en-US" b="1" dirty="0">
                <a:solidFill>
                  <a:prstClr val="black"/>
                </a:solidFill>
              </a:rPr>
              <a:t>SON</a:t>
            </a:r>
          </a:p>
          <a:p>
            <a:pPr marL="0" indent="0">
              <a:buNone/>
            </a:pPr>
            <a:r>
              <a:rPr lang="en-US" b="1" dirty="0">
                <a:solidFill>
                  <a:prstClr val="black"/>
                </a:solidFill>
              </a:rPr>
              <a:t>You’re lying, you shaggy-haired villain!</a:t>
            </a:r>
          </a:p>
        </p:txBody>
      </p:sp>
    </p:spTree>
    <p:extLst>
      <p:ext uri="{BB962C8B-B14F-4D97-AF65-F5344CB8AC3E}">
        <p14:creationId xmlns:p14="http://schemas.microsoft.com/office/powerpoint/2010/main" val="440864970"/>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5181600" cy="6858000"/>
          </a:xfrm>
        </p:spPr>
        <p:txBody>
          <a:bodyPr>
            <a:normAutofit/>
          </a:bodyPr>
          <a:lstStyle/>
          <a:p>
            <a:pPr marL="0" indent="0">
              <a:buNone/>
            </a:pPr>
            <a:r>
              <a:rPr lang="en-US" b="1" dirty="0">
                <a:solidFill>
                  <a:schemeClr val="tx1"/>
                </a:solidFill>
              </a:rPr>
              <a:t>FIRST MURDERER</a:t>
            </a:r>
          </a:p>
          <a:p>
            <a:pPr marL="0" indent="0">
              <a:buNone/>
            </a:pPr>
            <a:r>
              <a:rPr lang="en-US" b="1" dirty="0" smtClean="0">
                <a:solidFill>
                  <a:schemeClr val="tx1"/>
                </a:solidFill>
              </a:rPr>
              <a:t>(</a:t>
            </a:r>
            <a:r>
              <a:rPr lang="en-US" b="1" dirty="0">
                <a:solidFill>
                  <a:schemeClr val="tx1"/>
                </a:solidFill>
              </a:rPr>
              <a:t>Stabbing him)     </a:t>
            </a:r>
            <a:endParaRPr lang="en-US" b="1" dirty="0" smtClean="0">
              <a:solidFill>
                <a:schemeClr val="tx1"/>
              </a:solidFill>
            </a:endParaRPr>
          </a:p>
          <a:p>
            <a:pPr marL="0" indent="0">
              <a:buNone/>
            </a:pPr>
            <a:r>
              <a:rPr lang="en-US" b="1" dirty="0" smtClean="0">
                <a:solidFill>
                  <a:schemeClr val="tx1"/>
                </a:solidFill>
              </a:rPr>
              <a:t>What</a:t>
            </a:r>
            <a:r>
              <a:rPr lang="en-US" b="1" dirty="0">
                <a:solidFill>
                  <a:schemeClr val="tx1"/>
                </a:solidFill>
              </a:rPr>
              <a:t>, you egg?</a:t>
            </a:r>
          </a:p>
          <a:p>
            <a:pPr marL="0" indent="0">
              <a:buNone/>
            </a:pPr>
            <a:r>
              <a:rPr lang="en-US" b="1" dirty="0">
                <a:solidFill>
                  <a:schemeClr val="tx1"/>
                </a:solidFill>
              </a:rPr>
              <a:t>Young fry of treachery</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SON</a:t>
            </a:r>
          </a:p>
          <a:p>
            <a:pPr marL="0" indent="0">
              <a:buNone/>
            </a:pPr>
            <a:r>
              <a:rPr lang="en-US" b="1" dirty="0">
                <a:solidFill>
                  <a:schemeClr val="tx1"/>
                </a:solidFill>
              </a:rPr>
              <a:t>He has killed me, mother.</a:t>
            </a:r>
          </a:p>
          <a:p>
            <a:pPr marL="0" indent="0">
              <a:buNone/>
            </a:pPr>
            <a:r>
              <a:rPr lang="en-US" b="1" dirty="0">
                <a:solidFill>
                  <a:schemeClr val="tx1"/>
                </a:solidFill>
              </a:rPr>
              <a:t>Run away, I pray you</a:t>
            </a:r>
            <a:r>
              <a:rPr lang="en-US" b="1" dirty="0" smtClean="0">
                <a:solidFill>
                  <a:schemeClr val="tx1"/>
                </a:solidFill>
              </a:rPr>
              <a:t>!</a:t>
            </a:r>
          </a:p>
          <a:p>
            <a:pPr marL="0" indent="0">
              <a:buNone/>
            </a:pPr>
            <a:endParaRPr lang="en-US" b="1" dirty="0">
              <a:solidFill>
                <a:schemeClr val="tx1"/>
              </a:solidFill>
            </a:endParaRPr>
          </a:p>
          <a:p>
            <a:pPr marL="0" indent="0">
              <a:buNone/>
            </a:pPr>
            <a:r>
              <a:rPr lang="en-US" i="1" dirty="0">
                <a:solidFill>
                  <a:srgbClr val="000000"/>
                </a:solidFill>
                <a:latin typeface="Lucida Grande"/>
              </a:rPr>
              <a:t>He dies. Exit </a:t>
            </a:r>
            <a:r>
              <a:rPr lang="en-US" b="1" i="1" dirty="0">
                <a:solidFill>
                  <a:srgbClr val="000000"/>
                </a:solidFill>
                <a:latin typeface="Lucida Grande"/>
              </a:rPr>
              <a:t>LADY MACDUFF</a:t>
            </a:r>
            <a:r>
              <a:rPr lang="en-US" i="1" dirty="0">
                <a:solidFill>
                  <a:srgbClr val="000000"/>
                </a:solidFill>
                <a:latin typeface="Lucida Grande"/>
              </a:rPr>
              <a:t>, crying “Murder!” followed by </a:t>
            </a:r>
            <a:r>
              <a:rPr lang="en-US" b="1" i="1" dirty="0">
                <a:solidFill>
                  <a:srgbClr val="000000"/>
                </a:solidFill>
                <a:latin typeface="Lucida Grande"/>
              </a:rPr>
              <a:t>MURDERERS</a:t>
            </a:r>
            <a:endParaRPr lang="en-US" b="1" dirty="0">
              <a:solidFill>
                <a:schemeClr val="tx1"/>
              </a:solidFill>
            </a:endParaRPr>
          </a:p>
        </p:txBody>
      </p:sp>
      <p:sp>
        <p:nvSpPr>
          <p:cNvPr id="4" name="Content Placeholder 2"/>
          <p:cNvSpPr txBox="1">
            <a:spLocks/>
          </p:cNvSpPr>
          <p:nvPr/>
        </p:nvSpPr>
        <p:spPr>
          <a:xfrm>
            <a:off x="5181600" y="-31845"/>
            <a:ext cx="3935104" cy="685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prstClr val="black"/>
                </a:solidFill>
              </a:rPr>
              <a:t>FIRST MURDERER</a:t>
            </a:r>
          </a:p>
          <a:p>
            <a:pPr marL="0" indent="0">
              <a:buNone/>
            </a:pPr>
            <a:r>
              <a:rPr lang="en-US" b="1" dirty="0">
                <a:solidFill>
                  <a:prstClr val="black"/>
                </a:solidFill>
              </a:rPr>
              <a:t>What’s that, you runt? (stabbing him) Young son of a traitor</a:t>
            </a:r>
            <a:r>
              <a:rPr lang="en-US" b="1" dirty="0" smtClean="0">
                <a:solidFill>
                  <a:prstClr val="black"/>
                </a:solidFill>
              </a:rPr>
              <a:t>!</a:t>
            </a:r>
          </a:p>
          <a:p>
            <a:pPr marL="0" indent="0">
              <a:buNone/>
            </a:pPr>
            <a:endParaRPr lang="en-US" b="1" dirty="0">
              <a:solidFill>
                <a:prstClr val="black"/>
              </a:solidFill>
            </a:endParaRPr>
          </a:p>
          <a:p>
            <a:pPr marL="0" indent="0">
              <a:buNone/>
            </a:pPr>
            <a:r>
              <a:rPr lang="en-US" b="1" dirty="0">
                <a:solidFill>
                  <a:prstClr val="black"/>
                </a:solidFill>
              </a:rPr>
              <a:t>SON</a:t>
            </a:r>
          </a:p>
          <a:p>
            <a:pPr marL="0" indent="0">
              <a:buNone/>
            </a:pPr>
            <a:r>
              <a:rPr lang="en-US" b="1" dirty="0">
                <a:solidFill>
                  <a:prstClr val="black"/>
                </a:solidFill>
              </a:rPr>
              <a:t>He has killed me, Mother. Run away, I beg you</a:t>
            </a:r>
            <a:r>
              <a:rPr lang="en-US" b="1" dirty="0" smtClean="0">
                <a:solidFill>
                  <a:prstClr val="black"/>
                </a:solidFill>
              </a:rPr>
              <a:t>!</a:t>
            </a:r>
          </a:p>
          <a:p>
            <a:pPr marL="0" indent="0">
              <a:buNone/>
            </a:pPr>
            <a:endParaRPr lang="en-US" b="1" dirty="0">
              <a:solidFill>
                <a:prstClr val="black"/>
              </a:solidFill>
            </a:endParaRPr>
          </a:p>
          <a:p>
            <a:pPr marL="0" indent="0">
              <a:buNone/>
            </a:pPr>
            <a:r>
              <a:rPr lang="en-US" i="1" dirty="0">
                <a:solidFill>
                  <a:srgbClr val="000000"/>
                </a:solidFill>
                <a:latin typeface="Lucida Grande"/>
              </a:rPr>
              <a:t>The </a:t>
            </a:r>
            <a:r>
              <a:rPr lang="en-US" b="1" i="1" dirty="0">
                <a:solidFill>
                  <a:srgbClr val="000000"/>
                </a:solidFill>
                <a:latin typeface="Lucida Grande"/>
              </a:rPr>
              <a:t>SON</a:t>
            </a:r>
            <a:r>
              <a:rPr lang="en-US" i="1" dirty="0">
                <a:solidFill>
                  <a:srgbClr val="000000"/>
                </a:solidFill>
                <a:latin typeface="Lucida Grande"/>
              </a:rPr>
              <a:t> dies. </a:t>
            </a:r>
            <a:r>
              <a:rPr lang="en-US" b="1" i="1" dirty="0">
                <a:solidFill>
                  <a:srgbClr val="000000"/>
                </a:solidFill>
                <a:latin typeface="Lucida Grande"/>
              </a:rPr>
              <a:t>LADY MACDUFF</a:t>
            </a:r>
            <a:r>
              <a:rPr lang="en-US" i="1" dirty="0">
                <a:solidFill>
                  <a:srgbClr val="000000"/>
                </a:solidFill>
                <a:latin typeface="Lucida Grande"/>
              </a:rPr>
              <a:t> exits, crying “Murder!” The </a:t>
            </a:r>
            <a:r>
              <a:rPr lang="en-US" b="1" i="1" dirty="0">
                <a:solidFill>
                  <a:srgbClr val="000000"/>
                </a:solidFill>
                <a:latin typeface="Lucida Grande"/>
              </a:rPr>
              <a:t>MURDERERS</a:t>
            </a:r>
            <a:r>
              <a:rPr lang="en-US" i="1" dirty="0">
                <a:solidFill>
                  <a:srgbClr val="000000"/>
                </a:solidFill>
                <a:latin typeface="Lucida Grande"/>
              </a:rPr>
              <a:t> exit, following her.</a:t>
            </a:r>
            <a:endParaRPr lang="en-US" b="1" dirty="0">
              <a:solidFill>
                <a:prstClr val="black"/>
              </a:solidFill>
            </a:endParaRPr>
          </a:p>
        </p:txBody>
      </p:sp>
    </p:spTree>
    <p:extLst>
      <p:ext uri="{BB962C8B-B14F-4D97-AF65-F5344CB8AC3E}">
        <p14:creationId xmlns:p14="http://schemas.microsoft.com/office/powerpoint/2010/main" val="2410661580"/>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 y="5276850"/>
            <a:ext cx="8229600" cy="1600200"/>
          </a:xfrm>
        </p:spPr>
        <p:txBody>
          <a:bodyPr/>
          <a:lstStyle/>
          <a:p>
            <a:pPr algn="l"/>
            <a:r>
              <a:rPr lang="en-US" sz="8000" b="1" dirty="0" smtClean="0">
                <a:solidFill>
                  <a:srgbClr val="FF0000"/>
                </a:solidFill>
                <a:effectLst/>
                <a:latin typeface="Blackadder ITC" pitchFamily="82" charset="0"/>
              </a:rPr>
              <a:t>Act  Four</a:t>
            </a:r>
            <a:br>
              <a:rPr lang="en-US" sz="8000" b="1" dirty="0" smtClean="0">
                <a:solidFill>
                  <a:srgbClr val="FF0000"/>
                </a:solidFill>
                <a:effectLst/>
                <a:latin typeface="Blackadder ITC" pitchFamily="82" charset="0"/>
              </a:rPr>
            </a:br>
            <a:r>
              <a:rPr lang="en-US" sz="8000" b="1" dirty="0" smtClean="0">
                <a:solidFill>
                  <a:srgbClr val="FF0000"/>
                </a:solidFill>
                <a:effectLst/>
                <a:latin typeface="Blackadder ITC" pitchFamily="82" charset="0"/>
              </a:rPr>
              <a:t/>
            </a:r>
            <a:br>
              <a:rPr lang="en-US" sz="8000" b="1" dirty="0" smtClean="0">
                <a:solidFill>
                  <a:srgbClr val="FF0000"/>
                </a:solidFill>
                <a:effectLst/>
                <a:latin typeface="Blackadder ITC" pitchFamily="82" charset="0"/>
              </a:rPr>
            </a:br>
            <a:r>
              <a:rPr lang="en-US" sz="8000" b="1" dirty="0" smtClean="0">
                <a:solidFill>
                  <a:srgbClr val="FF0000"/>
                </a:solidFill>
                <a:effectLst/>
                <a:latin typeface="Blackadder ITC" pitchFamily="82" charset="0"/>
              </a:rPr>
              <a:t/>
            </a:r>
            <a:br>
              <a:rPr lang="en-US" sz="8000" b="1" dirty="0" smtClean="0">
                <a:solidFill>
                  <a:srgbClr val="FF0000"/>
                </a:solidFill>
                <a:effectLst/>
                <a:latin typeface="Blackadder ITC" pitchFamily="82" charset="0"/>
              </a:rPr>
            </a:br>
            <a:r>
              <a:rPr lang="en-US" sz="8000" b="1" dirty="0">
                <a:solidFill>
                  <a:srgbClr val="FF0000"/>
                </a:solidFill>
                <a:effectLst/>
                <a:latin typeface="Blackadder ITC" pitchFamily="82" charset="0"/>
              </a:rPr>
              <a:t/>
            </a:r>
            <a:br>
              <a:rPr lang="en-US" sz="8000" b="1" dirty="0">
                <a:solidFill>
                  <a:srgbClr val="FF0000"/>
                </a:solidFill>
                <a:effectLst/>
                <a:latin typeface="Blackadder ITC" pitchFamily="82" charset="0"/>
              </a:rPr>
            </a:br>
            <a:r>
              <a:rPr lang="en-US" sz="8000" b="1" dirty="0">
                <a:solidFill>
                  <a:srgbClr val="FF0000"/>
                </a:solidFill>
                <a:effectLst/>
                <a:latin typeface="Blackadder ITC" pitchFamily="82" charset="0"/>
              </a:rPr>
              <a:t/>
            </a:r>
            <a:br>
              <a:rPr lang="en-US" sz="8000" b="1" dirty="0">
                <a:solidFill>
                  <a:srgbClr val="FF0000"/>
                </a:solidFill>
                <a:effectLst/>
                <a:latin typeface="Blackadder ITC" pitchFamily="82" charset="0"/>
              </a:rPr>
            </a:br>
            <a:r>
              <a:rPr lang="en-US" sz="8000" b="1" dirty="0">
                <a:solidFill>
                  <a:srgbClr val="FF0000"/>
                </a:solidFill>
                <a:effectLst/>
                <a:latin typeface="Blackadder ITC" pitchFamily="82" charset="0"/>
              </a:rPr>
              <a:t/>
            </a:r>
            <a:br>
              <a:rPr lang="en-US" sz="8000" b="1" dirty="0">
                <a:solidFill>
                  <a:srgbClr val="FF0000"/>
                </a:solidFill>
                <a:effectLst/>
                <a:latin typeface="Blackadder ITC" pitchFamily="82" charset="0"/>
              </a:rPr>
            </a:br>
            <a:r>
              <a:rPr lang="en-US" sz="8000" b="1" dirty="0" smtClean="0">
                <a:solidFill>
                  <a:srgbClr val="FF0000"/>
                </a:solidFill>
                <a:effectLst/>
                <a:latin typeface="Blackadder ITC" pitchFamily="82" charset="0"/>
              </a:rPr>
              <a:t/>
            </a:r>
            <a:br>
              <a:rPr lang="en-US" sz="8000" b="1" dirty="0" smtClean="0">
                <a:solidFill>
                  <a:srgbClr val="FF0000"/>
                </a:solidFill>
                <a:effectLst/>
                <a:latin typeface="Blackadder ITC" pitchFamily="82" charset="0"/>
              </a:rPr>
            </a:br>
            <a:r>
              <a:rPr lang="en-US" sz="8000" b="1" dirty="0">
                <a:solidFill>
                  <a:srgbClr val="FF0000"/>
                </a:solidFill>
                <a:latin typeface="Blackadder ITC" pitchFamily="82" charset="0"/>
              </a:rPr>
              <a:t>Scene </a:t>
            </a:r>
            <a:r>
              <a:rPr lang="en-US" sz="8000" b="1" dirty="0" smtClean="0">
                <a:solidFill>
                  <a:srgbClr val="FF0000"/>
                </a:solidFill>
                <a:latin typeface="Blackadder ITC" pitchFamily="82" charset="0"/>
              </a:rPr>
              <a:t>Three</a:t>
            </a:r>
            <a:endParaRPr lang="en-US" sz="8000" b="1" dirty="0">
              <a:solidFill>
                <a:srgbClr val="FF0000"/>
              </a:solidFill>
              <a:latin typeface="Blackadder ITC" pitchFamily="82" charset="0"/>
            </a:endParaRPr>
          </a:p>
        </p:txBody>
      </p:sp>
    </p:spTree>
    <p:extLst>
      <p:ext uri="{BB962C8B-B14F-4D97-AF65-F5344CB8AC3E}">
        <p14:creationId xmlns:p14="http://schemas.microsoft.com/office/powerpoint/2010/main" val="2029823827"/>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6400800" cy="6858000"/>
          </a:xfrm>
        </p:spPr>
        <p:txBody>
          <a:bodyPr>
            <a:normAutofit/>
          </a:bodyPr>
          <a:lstStyle/>
          <a:p>
            <a:pPr marL="0" indent="0">
              <a:buNone/>
            </a:pPr>
            <a:r>
              <a:rPr lang="en-US" sz="2000" i="1" dirty="0">
                <a:solidFill>
                  <a:srgbClr val="000000"/>
                </a:solidFill>
                <a:latin typeface="Lucida Grande"/>
              </a:rPr>
              <a:t>Enter </a:t>
            </a:r>
            <a:r>
              <a:rPr lang="en-US" sz="2000" b="1" i="1" dirty="0">
                <a:solidFill>
                  <a:srgbClr val="000000"/>
                </a:solidFill>
                <a:latin typeface="Lucida Grande"/>
              </a:rPr>
              <a:t>MALCOLM</a:t>
            </a:r>
            <a:r>
              <a:rPr lang="en-US" sz="2000" i="1" dirty="0">
                <a:solidFill>
                  <a:srgbClr val="000000"/>
                </a:solidFill>
                <a:latin typeface="Lucida Grande"/>
              </a:rPr>
              <a:t> and </a:t>
            </a:r>
            <a:r>
              <a:rPr lang="en-US" sz="2000" b="1" i="1" dirty="0" smtClean="0">
                <a:solidFill>
                  <a:srgbClr val="000000"/>
                </a:solidFill>
                <a:latin typeface="Lucida Grande"/>
              </a:rPr>
              <a:t>MACDUFF</a:t>
            </a:r>
          </a:p>
          <a:p>
            <a:pPr marL="0" indent="0">
              <a:buNone/>
            </a:pPr>
            <a:endParaRPr lang="en-US" sz="2000" b="1" i="1" dirty="0">
              <a:solidFill>
                <a:srgbClr val="000000"/>
              </a:solidFill>
              <a:latin typeface="Lucida Grande"/>
            </a:endParaRPr>
          </a:p>
          <a:p>
            <a:pPr marL="0" indent="0">
              <a:buNone/>
            </a:pPr>
            <a:r>
              <a:rPr lang="en-US" sz="2000" b="1" dirty="0">
                <a:solidFill>
                  <a:schemeClr val="tx1"/>
                </a:solidFill>
              </a:rPr>
              <a:t>MALCOLM</a:t>
            </a:r>
          </a:p>
          <a:p>
            <a:pPr marL="0" indent="0">
              <a:buNone/>
            </a:pPr>
            <a:r>
              <a:rPr lang="en-US" sz="2000" b="1" dirty="0">
                <a:solidFill>
                  <a:schemeClr val="tx1"/>
                </a:solidFill>
              </a:rPr>
              <a:t>Let us seek out some desolate shade and there</a:t>
            </a:r>
          </a:p>
          <a:p>
            <a:pPr marL="0" indent="0">
              <a:buNone/>
            </a:pPr>
            <a:r>
              <a:rPr lang="en-US" sz="2000" b="1" dirty="0">
                <a:solidFill>
                  <a:schemeClr val="tx1"/>
                </a:solidFill>
              </a:rPr>
              <a:t>Weep our sad bosoms empty</a:t>
            </a:r>
            <a:r>
              <a:rPr lang="en-US" sz="2000" b="1" dirty="0" smtClean="0">
                <a:solidFill>
                  <a:schemeClr val="tx1"/>
                </a:solidFill>
              </a:rPr>
              <a:t>.</a:t>
            </a:r>
          </a:p>
          <a:p>
            <a:pPr marL="0" indent="0">
              <a:buNone/>
            </a:pPr>
            <a:endParaRPr lang="en-US" sz="2000" b="1" dirty="0">
              <a:solidFill>
                <a:schemeClr val="tx1"/>
              </a:solidFill>
            </a:endParaRPr>
          </a:p>
          <a:p>
            <a:pPr marL="0" indent="0">
              <a:buNone/>
            </a:pPr>
            <a:r>
              <a:rPr lang="en-US" sz="2000" b="1" dirty="0">
                <a:solidFill>
                  <a:schemeClr val="tx1"/>
                </a:solidFill>
              </a:rPr>
              <a:t>MACDUFF</a:t>
            </a:r>
          </a:p>
          <a:p>
            <a:pPr marL="0" indent="0">
              <a:buNone/>
            </a:pPr>
            <a:r>
              <a:rPr lang="en-US" sz="2000" b="1" dirty="0" smtClean="0">
                <a:solidFill>
                  <a:srgbClr val="FF0000"/>
                </a:solidFill>
              </a:rPr>
              <a:t>Let </a:t>
            </a:r>
            <a:r>
              <a:rPr lang="en-US" sz="2000" b="1" dirty="0">
                <a:solidFill>
                  <a:srgbClr val="FF0000"/>
                </a:solidFill>
              </a:rPr>
              <a:t>us rather</a:t>
            </a:r>
          </a:p>
          <a:p>
            <a:pPr marL="0" indent="0">
              <a:buNone/>
            </a:pPr>
            <a:r>
              <a:rPr lang="en-US" sz="2000" b="1" dirty="0">
                <a:solidFill>
                  <a:srgbClr val="FF0000"/>
                </a:solidFill>
              </a:rPr>
              <a:t>Hold fast the mortal sword and, like good men,</a:t>
            </a:r>
          </a:p>
          <a:p>
            <a:pPr marL="0" indent="0">
              <a:buNone/>
            </a:pPr>
            <a:r>
              <a:rPr lang="en-US" sz="2000" b="1" dirty="0">
                <a:solidFill>
                  <a:srgbClr val="FF0000"/>
                </a:solidFill>
              </a:rPr>
              <a:t>Bestride our </a:t>
            </a:r>
            <a:r>
              <a:rPr lang="en-US" sz="2000" b="1" dirty="0" err="1">
                <a:solidFill>
                  <a:srgbClr val="FF0000"/>
                </a:solidFill>
              </a:rPr>
              <a:t>downfall'n</a:t>
            </a:r>
            <a:r>
              <a:rPr lang="en-US" sz="2000" b="1" dirty="0">
                <a:solidFill>
                  <a:srgbClr val="FF0000"/>
                </a:solidFill>
              </a:rPr>
              <a:t> </a:t>
            </a:r>
            <a:r>
              <a:rPr lang="en-US" sz="2000" b="1" dirty="0" err="1">
                <a:solidFill>
                  <a:srgbClr val="FF0000"/>
                </a:solidFill>
              </a:rPr>
              <a:t>birthdom</a:t>
            </a:r>
            <a:r>
              <a:rPr lang="en-US" sz="2000" b="1" dirty="0">
                <a:solidFill>
                  <a:srgbClr val="FF0000"/>
                </a:solidFill>
              </a:rPr>
              <a:t>. Each new morn</a:t>
            </a:r>
          </a:p>
          <a:p>
            <a:pPr marL="0" indent="0">
              <a:buNone/>
            </a:pPr>
            <a:r>
              <a:rPr lang="en-US" sz="2000" b="1" dirty="0">
                <a:solidFill>
                  <a:srgbClr val="FF0000"/>
                </a:solidFill>
              </a:rPr>
              <a:t>New widows howl, new orphans cry, new sorrows</a:t>
            </a:r>
          </a:p>
          <a:p>
            <a:pPr marL="0" indent="0">
              <a:buNone/>
            </a:pPr>
            <a:r>
              <a:rPr lang="en-US" sz="2000" b="1" dirty="0">
                <a:solidFill>
                  <a:srgbClr val="FF0000"/>
                </a:solidFill>
              </a:rPr>
              <a:t>Strike heaven on the face, that it resounds</a:t>
            </a:r>
          </a:p>
          <a:p>
            <a:pPr marL="0" indent="0">
              <a:buNone/>
            </a:pPr>
            <a:r>
              <a:rPr lang="en-US" sz="2000" b="1" dirty="0">
                <a:solidFill>
                  <a:srgbClr val="FF0000"/>
                </a:solidFill>
              </a:rPr>
              <a:t>As if it felt with Scotland and yelled out</a:t>
            </a:r>
          </a:p>
          <a:p>
            <a:pPr marL="0" indent="0">
              <a:buNone/>
            </a:pPr>
            <a:r>
              <a:rPr lang="en-US" sz="2000" b="1" dirty="0">
                <a:solidFill>
                  <a:srgbClr val="FF0000"/>
                </a:solidFill>
              </a:rPr>
              <a:t>Like syllable of dolor.</a:t>
            </a:r>
          </a:p>
        </p:txBody>
      </p:sp>
      <p:sp>
        <p:nvSpPr>
          <p:cNvPr id="4" name="Content Placeholder 2"/>
          <p:cNvSpPr txBox="1">
            <a:spLocks/>
          </p:cNvSpPr>
          <p:nvPr/>
        </p:nvSpPr>
        <p:spPr>
          <a:xfrm>
            <a:off x="6400800" y="-31845"/>
            <a:ext cx="2715904" cy="6858000"/>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i="1" dirty="0">
                <a:solidFill>
                  <a:srgbClr val="000000"/>
                </a:solidFill>
                <a:latin typeface="Lucida Grande"/>
              </a:rPr>
              <a:t>MALCOLM</a:t>
            </a:r>
            <a:r>
              <a:rPr lang="en-US" i="1" dirty="0">
                <a:solidFill>
                  <a:srgbClr val="000000"/>
                </a:solidFill>
                <a:latin typeface="Lucida Grande"/>
              </a:rPr>
              <a:t> and </a:t>
            </a:r>
            <a:endParaRPr lang="en-US" i="1" dirty="0" smtClean="0">
              <a:solidFill>
                <a:srgbClr val="000000"/>
              </a:solidFill>
              <a:latin typeface="Lucida Grande"/>
            </a:endParaRPr>
          </a:p>
          <a:p>
            <a:pPr marL="0" indent="0">
              <a:buNone/>
            </a:pPr>
            <a:r>
              <a:rPr lang="en-US" b="1" i="1" dirty="0" smtClean="0">
                <a:solidFill>
                  <a:srgbClr val="000000"/>
                </a:solidFill>
                <a:latin typeface="Lucida Grande"/>
              </a:rPr>
              <a:t>MACDUFF</a:t>
            </a:r>
            <a:r>
              <a:rPr lang="en-US" i="1" dirty="0">
                <a:solidFill>
                  <a:srgbClr val="000000"/>
                </a:solidFill>
                <a:latin typeface="Lucida Grande"/>
              </a:rPr>
              <a:t> enter</a:t>
            </a:r>
            <a:r>
              <a:rPr lang="en-US" i="1" dirty="0" smtClean="0">
                <a:solidFill>
                  <a:srgbClr val="000000"/>
                </a:solidFill>
                <a:latin typeface="Lucida Grande"/>
              </a:rPr>
              <a:t>.</a:t>
            </a:r>
          </a:p>
          <a:p>
            <a:pPr marL="0" indent="0">
              <a:buNone/>
            </a:pPr>
            <a:endParaRPr lang="en-US" b="1" i="1" dirty="0">
              <a:solidFill>
                <a:srgbClr val="000000"/>
              </a:solidFill>
              <a:latin typeface="Lucida Grande"/>
            </a:endParaRPr>
          </a:p>
          <a:p>
            <a:pPr marL="0" indent="0">
              <a:buNone/>
            </a:pPr>
            <a:r>
              <a:rPr lang="en-US" b="1" dirty="0">
                <a:solidFill>
                  <a:schemeClr val="tx1"/>
                </a:solidFill>
              </a:rPr>
              <a:t>MALCOLM</a:t>
            </a:r>
          </a:p>
          <a:p>
            <a:pPr marL="0" indent="0">
              <a:buNone/>
            </a:pPr>
            <a:r>
              <a:rPr lang="en-US" b="1" dirty="0">
                <a:solidFill>
                  <a:schemeClr val="tx1"/>
                </a:solidFill>
              </a:rPr>
              <a:t>Let’s seek out some shady place where we can sit down alone and cry our hearts out</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MACDUFF</a:t>
            </a:r>
          </a:p>
          <a:p>
            <a:pPr marL="0" indent="0">
              <a:buNone/>
            </a:pPr>
            <a:r>
              <a:rPr lang="en-US" b="1" dirty="0">
                <a:solidFill>
                  <a:srgbClr val="FF0000"/>
                </a:solidFill>
              </a:rPr>
              <a:t>Instead of crying, let’s keep hold of our swords and defend our fallen homeland like honorable men. Each day new widows howl, new orphans cry, and new sorrows slap heaven in the face, until it sounds like heaven itself feels Scotland’s anguish and screams in pain.</a:t>
            </a:r>
          </a:p>
        </p:txBody>
      </p:sp>
    </p:spTree>
    <p:extLst>
      <p:ext uri="{BB962C8B-B14F-4D97-AF65-F5344CB8AC3E}">
        <p14:creationId xmlns:p14="http://schemas.microsoft.com/office/powerpoint/2010/main" val="396761739"/>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6019800" cy="6858000"/>
          </a:xfrm>
        </p:spPr>
        <p:txBody>
          <a:bodyPr>
            <a:normAutofit/>
          </a:bodyPr>
          <a:lstStyle/>
          <a:p>
            <a:pPr marL="0" indent="0">
              <a:buNone/>
            </a:pPr>
            <a:r>
              <a:rPr lang="en-US" sz="1800" b="1" dirty="0">
                <a:solidFill>
                  <a:schemeClr val="tx1"/>
                </a:solidFill>
              </a:rPr>
              <a:t>MALCOLM</a:t>
            </a:r>
          </a:p>
          <a:p>
            <a:pPr marL="0" indent="0">
              <a:buNone/>
            </a:pPr>
            <a:r>
              <a:rPr lang="en-US" sz="1800" b="1" dirty="0" smtClean="0">
                <a:solidFill>
                  <a:schemeClr val="tx1"/>
                </a:solidFill>
              </a:rPr>
              <a:t>What </a:t>
            </a:r>
            <a:r>
              <a:rPr lang="en-US" sz="1800" b="1" dirty="0">
                <a:solidFill>
                  <a:schemeClr val="tx1"/>
                </a:solidFill>
              </a:rPr>
              <a:t>I believe I’ll wail;</a:t>
            </a:r>
          </a:p>
          <a:p>
            <a:pPr marL="0" indent="0">
              <a:buNone/>
            </a:pPr>
            <a:r>
              <a:rPr lang="en-US" sz="1800" b="1" dirty="0">
                <a:solidFill>
                  <a:schemeClr val="tx1"/>
                </a:solidFill>
              </a:rPr>
              <a:t>What know believe, and what I can redress,</a:t>
            </a:r>
          </a:p>
          <a:p>
            <a:pPr marL="0" indent="0">
              <a:buNone/>
            </a:pPr>
            <a:r>
              <a:rPr lang="en-US" sz="1800" b="1" dirty="0">
                <a:solidFill>
                  <a:schemeClr val="tx1"/>
                </a:solidFill>
              </a:rPr>
              <a:t>As I shall find the time to friend, I will.</a:t>
            </a:r>
          </a:p>
          <a:p>
            <a:pPr marL="0" indent="0">
              <a:buNone/>
            </a:pPr>
            <a:r>
              <a:rPr lang="en-US" sz="1800" b="1" dirty="0">
                <a:solidFill>
                  <a:schemeClr val="tx1"/>
                </a:solidFill>
              </a:rPr>
              <a:t>What you have spoke, it may be so perchance.</a:t>
            </a:r>
          </a:p>
          <a:p>
            <a:pPr marL="0" indent="0">
              <a:buNone/>
            </a:pPr>
            <a:r>
              <a:rPr lang="en-US" sz="1800" b="1" dirty="0">
                <a:solidFill>
                  <a:schemeClr val="tx1"/>
                </a:solidFill>
              </a:rPr>
              <a:t>This tyrant, whose sole name blisters our tongues,</a:t>
            </a:r>
          </a:p>
          <a:p>
            <a:pPr marL="0" indent="0">
              <a:buNone/>
            </a:pPr>
            <a:r>
              <a:rPr lang="en-US" sz="1800" b="1" dirty="0">
                <a:solidFill>
                  <a:schemeClr val="tx1"/>
                </a:solidFill>
              </a:rPr>
              <a:t>Was once thought honest. You have loved him well.</a:t>
            </a:r>
          </a:p>
          <a:p>
            <a:pPr marL="0" indent="0">
              <a:buNone/>
            </a:pPr>
            <a:r>
              <a:rPr lang="en-US" sz="1800" b="1" dirty="0">
                <a:solidFill>
                  <a:schemeClr val="tx1"/>
                </a:solidFill>
              </a:rPr>
              <a:t>He hath not touched you yet. I am young, but something</a:t>
            </a:r>
          </a:p>
          <a:p>
            <a:pPr marL="0" indent="0">
              <a:buNone/>
            </a:pPr>
            <a:r>
              <a:rPr lang="en-US" sz="1800" b="1" dirty="0">
                <a:solidFill>
                  <a:schemeClr val="tx1"/>
                </a:solidFill>
              </a:rPr>
              <a:t>You may deserve of him through me, and wisdom</a:t>
            </a:r>
          </a:p>
          <a:p>
            <a:pPr marL="0" indent="0">
              <a:buNone/>
            </a:pPr>
            <a:r>
              <a:rPr lang="en-US" sz="1800" b="1" dirty="0">
                <a:solidFill>
                  <a:schemeClr val="tx1"/>
                </a:solidFill>
              </a:rPr>
              <a:t>To offer up a weak, poor, innocent lamb</a:t>
            </a:r>
          </a:p>
          <a:p>
            <a:pPr marL="0" indent="0">
              <a:buNone/>
            </a:pPr>
            <a:r>
              <a:rPr lang="en-US" sz="1800" b="1" dirty="0">
                <a:solidFill>
                  <a:schemeClr val="tx1"/>
                </a:solidFill>
              </a:rPr>
              <a:t>T' appease an angry god.</a:t>
            </a:r>
          </a:p>
        </p:txBody>
      </p:sp>
      <p:sp>
        <p:nvSpPr>
          <p:cNvPr id="4" name="Content Placeholder 2"/>
          <p:cNvSpPr txBox="1">
            <a:spLocks/>
          </p:cNvSpPr>
          <p:nvPr/>
        </p:nvSpPr>
        <p:spPr>
          <a:xfrm>
            <a:off x="6019800" y="-31845"/>
            <a:ext cx="3096904" cy="6858000"/>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prstClr val="black"/>
                </a:solidFill>
              </a:rPr>
              <a:t>MALCOLM</a:t>
            </a:r>
          </a:p>
          <a:p>
            <a:pPr marL="0" indent="0">
              <a:buNone/>
            </a:pPr>
            <a:r>
              <a:rPr lang="en-US" b="1" dirty="0">
                <a:solidFill>
                  <a:prstClr val="black"/>
                </a:solidFill>
              </a:rPr>
              <a:t>I will avenge whatever I believe is wrong. And I’ll believe whatever I’m sure is true. And I’ll put right whatever I can when the time comes. What you just said may perhaps be true. This tyrant, whose mere name is so awful it hurts us to say it, was once considered an honest man. You were one of his favorites. He hasn’t done anything to harm you yet. I’m inexperienced, but maybe you’re planning to win Macbeth’s favor by betraying me to him. It would be smart to offer someone poor and innocent like me as a sacrificial lamb to satisfy an angry god like Macbeth.</a:t>
            </a:r>
          </a:p>
        </p:txBody>
      </p:sp>
    </p:spTree>
    <p:extLst>
      <p:ext uri="{BB962C8B-B14F-4D97-AF65-F5344CB8AC3E}">
        <p14:creationId xmlns:p14="http://schemas.microsoft.com/office/powerpoint/2010/main" val="396761739"/>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6248400" cy="6858000"/>
          </a:xfrm>
        </p:spPr>
        <p:txBody>
          <a:bodyPr>
            <a:normAutofit/>
          </a:bodyPr>
          <a:lstStyle/>
          <a:p>
            <a:pPr marL="0" indent="0">
              <a:buNone/>
            </a:pPr>
            <a:r>
              <a:rPr lang="en-US" sz="1800" b="1" dirty="0">
                <a:solidFill>
                  <a:schemeClr val="tx1"/>
                </a:solidFill>
              </a:rPr>
              <a:t>MACDUFF</a:t>
            </a:r>
          </a:p>
          <a:p>
            <a:pPr marL="0" indent="0">
              <a:buNone/>
            </a:pPr>
            <a:r>
              <a:rPr lang="en-US" sz="1800" b="1" dirty="0">
                <a:solidFill>
                  <a:schemeClr val="tx1"/>
                </a:solidFill>
              </a:rPr>
              <a:t>I am not treacherous</a:t>
            </a:r>
            <a:r>
              <a:rPr lang="en-US" sz="1800" b="1" dirty="0" smtClean="0">
                <a:solidFill>
                  <a:schemeClr val="tx1"/>
                </a:solidFill>
              </a:rPr>
              <a:t>.</a:t>
            </a:r>
          </a:p>
          <a:p>
            <a:pPr marL="0" indent="0">
              <a:buNone/>
            </a:pPr>
            <a:endParaRPr lang="en-US" sz="1800" b="1" dirty="0">
              <a:solidFill>
                <a:schemeClr val="tx1"/>
              </a:solidFill>
              <a:latin typeface="Lucida Grande"/>
            </a:endParaRPr>
          </a:p>
          <a:p>
            <a:pPr marL="0" indent="0">
              <a:buNone/>
            </a:pPr>
            <a:r>
              <a:rPr lang="en-US" sz="1800" b="1" dirty="0">
                <a:solidFill>
                  <a:srgbClr val="000000"/>
                </a:solidFill>
                <a:latin typeface="Lucida Grande"/>
              </a:rPr>
              <a:t>MALCOLM</a:t>
            </a:r>
          </a:p>
          <a:p>
            <a:pPr marL="0" indent="0">
              <a:buNone/>
            </a:pPr>
            <a:r>
              <a:rPr lang="en-US" sz="1800" b="1" dirty="0">
                <a:solidFill>
                  <a:srgbClr val="000000"/>
                </a:solidFill>
                <a:latin typeface="Lucida Grande"/>
              </a:rPr>
              <a:t>But Macbeth is.</a:t>
            </a:r>
          </a:p>
          <a:p>
            <a:pPr marL="0" indent="0">
              <a:buNone/>
            </a:pPr>
            <a:r>
              <a:rPr lang="en-US" sz="1800" b="1" dirty="0">
                <a:solidFill>
                  <a:srgbClr val="000000"/>
                </a:solidFill>
                <a:latin typeface="Lucida Grande"/>
              </a:rPr>
              <a:t>A good and virtuous nature may recoil</a:t>
            </a:r>
          </a:p>
          <a:p>
            <a:pPr marL="0" indent="0">
              <a:buNone/>
            </a:pPr>
            <a:r>
              <a:rPr lang="en-US" sz="1800" b="1" dirty="0">
                <a:solidFill>
                  <a:srgbClr val="000000"/>
                </a:solidFill>
                <a:latin typeface="Lucida Grande"/>
              </a:rPr>
              <a:t>In an imperial charge. But I shall crave your pardon.</a:t>
            </a:r>
          </a:p>
          <a:p>
            <a:pPr marL="0" indent="0">
              <a:buNone/>
            </a:pPr>
            <a:r>
              <a:rPr lang="en-US" sz="1800" b="1" dirty="0">
                <a:solidFill>
                  <a:srgbClr val="000000"/>
                </a:solidFill>
                <a:latin typeface="Lucida Grande"/>
              </a:rPr>
              <a:t>That which you are, my thoughts cannot transpose.</a:t>
            </a:r>
          </a:p>
          <a:p>
            <a:pPr marL="0" indent="0">
              <a:buNone/>
            </a:pPr>
            <a:r>
              <a:rPr lang="en-US" sz="1800" b="1" dirty="0">
                <a:solidFill>
                  <a:srgbClr val="000000"/>
                </a:solidFill>
                <a:latin typeface="Lucida Grande"/>
              </a:rPr>
              <a:t>Angels are bright still, though the brightest fell.</a:t>
            </a:r>
          </a:p>
          <a:p>
            <a:pPr marL="0" indent="0">
              <a:buNone/>
            </a:pPr>
            <a:r>
              <a:rPr lang="en-US" sz="1800" b="1" dirty="0">
                <a:solidFill>
                  <a:srgbClr val="000000"/>
                </a:solidFill>
                <a:latin typeface="Lucida Grande"/>
              </a:rPr>
              <a:t>Though all things foul would wear the brows of grace,</a:t>
            </a:r>
          </a:p>
          <a:p>
            <a:pPr marL="0" indent="0">
              <a:buNone/>
            </a:pPr>
            <a:r>
              <a:rPr lang="en-US" sz="1800" b="1" dirty="0">
                <a:solidFill>
                  <a:srgbClr val="000000"/>
                </a:solidFill>
                <a:latin typeface="Lucida Grande"/>
              </a:rPr>
              <a:t>Yet grace must still look so.</a:t>
            </a:r>
          </a:p>
        </p:txBody>
      </p:sp>
      <p:sp>
        <p:nvSpPr>
          <p:cNvPr id="4" name="Content Placeholder 2"/>
          <p:cNvSpPr txBox="1">
            <a:spLocks/>
          </p:cNvSpPr>
          <p:nvPr/>
        </p:nvSpPr>
        <p:spPr>
          <a:xfrm>
            <a:off x="6248400" y="-31845"/>
            <a:ext cx="2868304" cy="6858000"/>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prstClr val="black"/>
                </a:solidFill>
              </a:rPr>
              <a:t>MACDUFF</a:t>
            </a:r>
          </a:p>
          <a:p>
            <a:pPr marL="0" indent="0">
              <a:buNone/>
            </a:pPr>
            <a:r>
              <a:rPr lang="en-US" b="1" dirty="0">
                <a:solidFill>
                  <a:prstClr val="black"/>
                </a:solidFill>
              </a:rPr>
              <a:t>I am not treacherous</a:t>
            </a:r>
            <a:r>
              <a:rPr lang="en-US" b="1" dirty="0" smtClean="0">
                <a:solidFill>
                  <a:prstClr val="black"/>
                </a:solidFill>
              </a:rPr>
              <a:t>.</a:t>
            </a:r>
          </a:p>
          <a:p>
            <a:pPr marL="0" indent="0">
              <a:buNone/>
            </a:pPr>
            <a:endParaRPr lang="en-US" b="1" dirty="0">
              <a:solidFill>
                <a:prstClr val="black"/>
              </a:solidFill>
            </a:endParaRPr>
          </a:p>
          <a:p>
            <a:pPr marL="0" indent="0">
              <a:buNone/>
            </a:pPr>
            <a:r>
              <a:rPr lang="en-US" b="1" dirty="0">
                <a:solidFill>
                  <a:prstClr val="black"/>
                </a:solidFill>
              </a:rPr>
              <a:t>MALCOLM</a:t>
            </a:r>
          </a:p>
          <a:p>
            <a:pPr marL="0" indent="0">
              <a:buNone/>
            </a:pPr>
            <a:r>
              <a:rPr lang="en-US" b="1" dirty="0">
                <a:solidFill>
                  <a:prstClr val="black"/>
                </a:solidFill>
              </a:rPr>
              <a:t>But Macbeth is. Even someone with a good and virtuous nature might give way to a royal command. But I beg your pardon. My fears can’t actually make you evil. Angels are still bright even though Lucifer, the brightest angel, fell from heaven. Even though everything evil wants to look good, good still has to look good too.</a:t>
            </a:r>
          </a:p>
        </p:txBody>
      </p:sp>
    </p:spTree>
    <p:extLst>
      <p:ext uri="{BB962C8B-B14F-4D97-AF65-F5344CB8AC3E}">
        <p14:creationId xmlns:p14="http://schemas.microsoft.com/office/powerpoint/2010/main" val="396761739"/>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5715000" cy="6858000"/>
          </a:xfrm>
        </p:spPr>
        <p:txBody>
          <a:bodyPr>
            <a:normAutofit/>
          </a:bodyPr>
          <a:lstStyle/>
          <a:p>
            <a:pPr marL="0" indent="0">
              <a:buNone/>
            </a:pPr>
            <a:r>
              <a:rPr lang="en-US" sz="2000" b="1" dirty="0">
                <a:solidFill>
                  <a:schemeClr val="tx1"/>
                </a:solidFill>
              </a:rPr>
              <a:t>MACDUFF</a:t>
            </a:r>
          </a:p>
          <a:p>
            <a:pPr marL="0" indent="0">
              <a:buNone/>
            </a:pPr>
            <a:r>
              <a:rPr lang="en-US" sz="2000" b="1" dirty="0" smtClean="0">
                <a:solidFill>
                  <a:schemeClr val="tx1"/>
                </a:solidFill>
              </a:rPr>
              <a:t>I </a:t>
            </a:r>
            <a:r>
              <a:rPr lang="en-US" sz="2000" b="1" dirty="0">
                <a:solidFill>
                  <a:schemeClr val="tx1"/>
                </a:solidFill>
              </a:rPr>
              <a:t>have lost my hopes</a:t>
            </a:r>
            <a:r>
              <a:rPr lang="en-US" sz="2000" b="1" dirty="0" smtClean="0">
                <a:solidFill>
                  <a:schemeClr val="tx1"/>
                </a:solidFill>
              </a:rPr>
              <a:t>.</a:t>
            </a:r>
          </a:p>
          <a:p>
            <a:pPr marL="0" indent="0">
              <a:buNone/>
            </a:pPr>
            <a:endParaRPr lang="en-US" sz="2000" b="1" dirty="0">
              <a:solidFill>
                <a:schemeClr val="tx1"/>
              </a:solidFill>
            </a:endParaRPr>
          </a:p>
          <a:p>
            <a:pPr marL="0" indent="0">
              <a:buNone/>
            </a:pPr>
            <a:r>
              <a:rPr lang="en-US" sz="2000" b="1" dirty="0">
                <a:solidFill>
                  <a:schemeClr val="tx1"/>
                </a:solidFill>
              </a:rPr>
              <a:t>MALCOLM</a:t>
            </a:r>
          </a:p>
          <a:p>
            <a:pPr marL="0" indent="0">
              <a:buNone/>
            </a:pPr>
            <a:r>
              <a:rPr lang="en-US" sz="2000" b="1" dirty="0">
                <a:solidFill>
                  <a:schemeClr val="tx1"/>
                </a:solidFill>
              </a:rPr>
              <a:t>Perchance even there where I did find my doubts.</a:t>
            </a:r>
          </a:p>
          <a:p>
            <a:pPr marL="0" indent="0">
              <a:buNone/>
            </a:pPr>
            <a:r>
              <a:rPr lang="en-US" sz="2000" b="1" dirty="0">
                <a:solidFill>
                  <a:schemeClr val="tx1"/>
                </a:solidFill>
              </a:rPr>
              <a:t>Why in that rawness left you wife and child,</a:t>
            </a:r>
          </a:p>
          <a:p>
            <a:pPr marL="0" indent="0">
              <a:buNone/>
            </a:pPr>
            <a:r>
              <a:rPr lang="en-US" sz="2000" b="1" dirty="0">
                <a:solidFill>
                  <a:schemeClr val="tx1"/>
                </a:solidFill>
              </a:rPr>
              <a:t>Those precious motives, those strong knots of love,</a:t>
            </a:r>
          </a:p>
          <a:p>
            <a:pPr marL="0" indent="0">
              <a:buNone/>
            </a:pPr>
            <a:r>
              <a:rPr lang="en-US" sz="2000" b="1" dirty="0">
                <a:solidFill>
                  <a:schemeClr val="tx1"/>
                </a:solidFill>
              </a:rPr>
              <a:t>Without leave-taking? I pray you,</a:t>
            </a:r>
          </a:p>
          <a:p>
            <a:pPr marL="0" indent="0">
              <a:buNone/>
            </a:pPr>
            <a:r>
              <a:rPr lang="en-US" sz="2000" b="1" dirty="0">
                <a:solidFill>
                  <a:schemeClr val="tx1"/>
                </a:solidFill>
              </a:rPr>
              <a:t>Let not my jealousies be your dishonors,</a:t>
            </a:r>
          </a:p>
          <a:p>
            <a:pPr marL="0" indent="0">
              <a:buNone/>
            </a:pPr>
            <a:r>
              <a:rPr lang="en-US" sz="2000" b="1" dirty="0">
                <a:solidFill>
                  <a:schemeClr val="tx1"/>
                </a:solidFill>
              </a:rPr>
              <a:t>But mine own safeties. You may be rightly just,</a:t>
            </a:r>
          </a:p>
          <a:p>
            <a:pPr marL="0" indent="0">
              <a:buNone/>
            </a:pPr>
            <a:r>
              <a:rPr lang="en-US" sz="2000" b="1" dirty="0">
                <a:solidFill>
                  <a:schemeClr val="tx1"/>
                </a:solidFill>
              </a:rPr>
              <a:t>Whatever I shall think.</a:t>
            </a:r>
          </a:p>
        </p:txBody>
      </p:sp>
      <p:sp>
        <p:nvSpPr>
          <p:cNvPr id="4" name="Content Placeholder 2"/>
          <p:cNvSpPr txBox="1">
            <a:spLocks/>
          </p:cNvSpPr>
          <p:nvPr/>
        </p:nvSpPr>
        <p:spPr>
          <a:xfrm>
            <a:off x="5715000" y="-31845"/>
            <a:ext cx="3401704" cy="6858000"/>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prstClr val="black"/>
                </a:solidFill>
              </a:rPr>
              <a:t>MACDUFF</a:t>
            </a:r>
          </a:p>
          <a:p>
            <a:pPr marL="0" indent="0">
              <a:buNone/>
            </a:pPr>
            <a:r>
              <a:rPr lang="en-US" b="1" dirty="0">
                <a:solidFill>
                  <a:prstClr val="black"/>
                </a:solidFill>
              </a:rPr>
              <a:t>I have lost my hope of convincing you to fight against Macbeth</a:t>
            </a:r>
            <a:r>
              <a:rPr lang="en-US" b="1" dirty="0" smtClean="0">
                <a:solidFill>
                  <a:prstClr val="black"/>
                </a:solidFill>
              </a:rPr>
              <a:t>.</a:t>
            </a:r>
          </a:p>
          <a:p>
            <a:pPr marL="0" indent="0">
              <a:buNone/>
            </a:pPr>
            <a:endParaRPr lang="en-US" b="1" dirty="0">
              <a:solidFill>
                <a:prstClr val="black"/>
              </a:solidFill>
            </a:endParaRPr>
          </a:p>
          <a:p>
            <a:pPr marL="0" indent="0">
              <a:buNone/>
            </a:pPr>
            <a:r>
              <a:rPr lang="en-US" b="1" dirty="0">
                <a:solidFill>
                  <a:prstClr val="black"/>
                </a:solidFill>
              </a:rPr>
              <a:t>MALCOLM</a:t>
            </a:r>
          </a:p>
          <a:p>
            <a:pPr marL="0" indent="0">
              <a:buNone/>
            </a:pPr>
            <a:r>
              <a:rPr lang="en-US" b="1" dirty="0">
                <a:solidFill>
                  <a:prstClr val="black"/>
                </a:solidFill>
              </a:rPr>
              <a:t>Maybe you lost your hopes about me where I found my doubts about you. Why did you leave your wife and child vulnerable—the most precious things in your life, those strong bonds of love? How could you leave them behind? But I beg you, don’t interpret my suspicions as slander against you. You must understand that I want to protect myself. You may really be honest, no matter what I think.</a:t>
            </a:r>
          </a:p>
        </p:txBody>
      </p:sp>
    </p:spTree>
    <p:extLst>
      <p:ext uri="{BB962C8B-B14F-4D97-AF65-F5344CB8AC3E}">
        <p14:creationId xmlns:p14="http://schemas.microsoft.com/office/powerpoint/2010/main" val="396761739"/>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5410200" cy="6858000"/>
          </a:xfrm>
        </p:spPr>
        <p:txBody>
          <a:bodyPr>
            <a:normAutofit/>
          </a:bodyPr>
          <a:lstStyle/>
          <a:p>
            <a:pPr marL="0" indent="0">
              <a:buNone/>
            </a:pPr>
            <a:r>
              <a:rPr lang="en-US" sz="2000" b="1" dirty="0">
                <a:solidFill>
                  <a:srgbClr val="000000"/>
                </a:solidFill>
                <a:latin typeface="Lucida Grande"/>
              </a:rPr>
              <a:t>MACDUFF</a:t>
            </a:r>
          </a:p>
          <a:p>
            <a:pPr marL="0" indent="0">
              <a:buNone/>
            </a:pPr>
            <a:r>
              <a:rPr lang="en-US" sz="2000" b="1" dirty="0" smtClean="0">
                <a:solidFill>
                  <a:srgbClr val="000000"/>
                </a:solidFill>
                <a:latin typeface="Lucida Grande"/>
              </a:rPr>
              <a:t>Bleed</a:t>
            </a:r>
            <a:r>
              <a:rPr lang="en-US" sz="2000" b="1" dirty="0">
                <a:solidFill>
                  <a:srgbClr val="000000"/>
                </a:solidFill>
                <a:latin typeface="Lucida Grande"/>
              </a:rPr>
              <a:t>, bleed, poor country!</a:t>
            </a:r>
          </a:p>
          <a:p>
            <a:pPr marL="0" indent="0">
              <a:buNone/>
            </a:pPr>
            <a:r>
              <a:rPr lang="en-US" sz="2000" b="1" dirty="0">
                <a:solidFill>
                  <a:srgbClr val="000000"/>
                </a:solidFill>
                <a:latin typeface="Lucida Grande"/>
              </a:rPr>
              <a:t>Great tyranny, lay thou thy basis sure,</a:t>
            </a:r>
          </a:p>
          <a:p>
            <a:pPr marL="0" indent="0">
              <a:buNone/>
            </a:pPr>
            <a:r>
              <a:rPr lang="en-US" sz="2000" b="1" dirty="0">
                <a:solidFill>
                  <a:srgbClr val="000000"/>
                </a:solidFill>
                <a:latin typeface="Lucida Grande"/>
              </a:rPr>
              <a:t>For goodness dare not check thee. Wear thou thy wrongs;</a:t>
            </a:r>
          </a:p>
          <a:p>
            <a:pPr marL="0" indent="0">
              <a:buNone/>
            </a:pPr>
            <a:r>
              <a:rPr lang="en-US" sz="2000" b="1" dirty="0">
                <a:solidFill>
                  <a:srgbClr val="000000"/>
                </a:solidFill>
                <a:latin typeface="Lucida Grande"/>
              </a:rPr>
              <a:t>The title is </a:t>
            </a:r>
            <a:r>
              <a:rPr lang="en-US" sz="2000" b="1" dirty="0" err="1">
                <a:solidFill>
                  <a:srgbClr val="000000"/>
                </a:solidFill>
                <a:latin typeface="Lucida Grande"/>
              </a:rPr>
              <a:t>affeered</a:t>
            </a:r>
            <a:r>
              <a:rPr lang="en-US" sz="2000" b="1" dirty="0">
                <a:solidFill>
                  <a:srgbClr val="000000"/>
                </a:solidFill>
                <a:latin typeface="Lucida Grande"/>
              </a:rPr>
              <a:t>.—Fare thee well, lord.</a:t>
            </a:r>
          </a:p>
          <a:p>
            <a:pPr marL="0" indent="0">
              <a:buNone/>
            </a:pPr>
            <a:r>
              <a:rPr lang="en-US" sz="2000" b="1" dirty="0">
                <a:solidFill>
                  <a:srgbClr val="000000"/>
                </a:solidFill>
                <a:latin typeface="Lucida Grande"/>
              </a:rPr>
              <a:t>I would not be the villain that thou </a:t>
            </a:r>
            <a:r>
              <a:rPr lang="en-US" sz="2000" b="1" dirty="0" err="1">
                <a:solidFill>
                  <a:srgbClr val="000000"/>
                </a:solidFill>
                <a:latin typeface="Lucida Grande"/>
              </a:rPr>
              <a:t>think’st</a:t>
            </a:r>
            <a:endParaRPr lang="en-US" sz="2000" b="1" dirty="0">
              <a:solidFill>
                <a:srgbClr val="000000"/>
              </a:solidFill>
              <a:latin typeface="Lucida Grande"/>
            </a:endParaRPr>
          </a:p>
          <a:p>
            <a:pPr marL="0" indent="0">
              <a:buNone/>
            </a:pPr>
            <a:r>
              <a:rPr lang="en-US" sz="2000" b="1" dirty="0">
                <a:solidFill>
                  <a:srgbClr val="000000"/>
                </a:solidFill>
                <a:latin typeface="Lucida Grande"/>
              </a:rPr>
              <a:t>For the whole space that’s in the tyrant’s grasp,</a:t>
            </a:r>
          </a:p>
          <a:p>
            <a:pPr marL="0" indent="0">
              <a:buNone/>
            </a:pPr>
            <a:r>
              <a:rPr lang="en-US" sz="2000" b="1" dirty="0">
                <a:solidFill>
                  <a:srgbClr val="000000"/>
                </a:solidFill>
                <a:latin typeface="Lucida Grande"/>
              </a:rPr>
              <a:t>And the rich East to boot.</a:t>
            </a:r>
            <a:endParaRPr lang="en-US" sz="2000" b="1" dirty="0">
              <a:solidFill>
                <a:schemeClr val="tx1"/>
              </a:solidFill>
            </a:endParaRPr>
          </a:p>
        </p:txBody>
      </p:sp>
      <p:sp>
        <p:nvSpPr>
          <p:cNvPr id="4" name="Content Placeholder 2"/>
          <p:cNvSpPr txBox="1">
            <a:spLocks/>
          </p:cNvSpPr>
          <p:nvPr/>
        </p:nvSpPr>
        <p:spPr>
          <a:xfrm>
            <a:off x="5410200" y="-31845"/>
            <a:ext cx="3706504" cy="685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srgbClr val="000000"/>
                </a:solidFill>
                <a:latin typeface="Lucida Grande"/>
              </a:rPr>
              <a:t>MACDUFF</a:t>
            </a:r>
          </a:p>
          <a:p>
            <a:pPr marL="0" indent="0">
              <a:buNone/>
            </a:pPr>
            <a:r>
              <a:rPr lang="en-US" b="1" dirty="0">
                <a:solidFill>
                  <a:srgbClr val="000000"/>
                </a:solidFill>
                <a:latin typeface="Lucida Grande"/>
              </a:rPr>
              <a:t>Bleed, bleed, poor country! Great tyrant, go ahead and build yourself up, because good people are afraid to stand up to you. Enjoy everything you stole, because your title is safe! Farewell, lord. I wouldn’t be the villain you think I am even if I were offered all of Macbeth’s kingdom and the riches of the East too.</a:t>
            </a:r>
            <a:endParaRPr lang="en-US" b="1" dirty="0">
              <a:solidFill>
                <a:prstClr val="black"/>
              </a:solidFill>
            </a:endParaRPr>
          </a:p>
        </p:txBody>
      </p:sp>
    </p:spTree>
    <p:extLst>
      <p:ext uri="{BB962C8B-B14F-4D97-AF65-F5344CB8AC3E}">
        <p14:creationId xmlns:p14="http://schemas.microsoft.com/office/powerpoint/2010/main" val="396761739"/>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5638800" cy="6858000"/>
          </a:xfrm>
        </p:spPr>
        <p:txBody>
          <a:bodyPr>
            <a:normAutofit fontScale="85000" lnSpcReduction="10000"/>
          </a:bodyPr>
          <a:lstStyle/>
          <a:p>
            <a:pPr marL="0" indent="0">
              <a:buNone/>
            </a:pPr>
            <a:r>
              <a:rPr lang="en-US" b="1" dirty="0">
                <a:solidFill>
                  <a:schemeClr val="tx1"/>
                </a:solidFill>
              </a:rPr>
              <a:t>MALCOLM</a:t>
            </a:r>
          </a:p>
          <a:p>
            <a:pPr marL="0" indent="0">
              <a:buNone/>
            </a:pPr>
            <a:r>
              <a:rPr lang="en-US" b="1" dirty="0" smtClean="0">
                <a:solidFill>
                  <a:schemeClr val="tx1"/>
                </a:solidFill>
              </a:rPr>
              <a:t>Be </a:t>
            </a:r>
            <a:r>
              <a:rPr lang="en-US" b="1" dirty="0">
                <a:solidFill>
                  <a:schemeClr val="tx1"/>
                </a:solidFill>
              </a:rPr>
              <a:t>not offended.</a:t>
            </a:r>
          </a:p>
          <a:p>
            <a:pPr marL="0" indent="0">
              <a:buNone/>
            </a:pPr>
            <a:r>
              <a:rPr lang="en-US" b="1" dirty="0">
                <a:solidFill>
                  <a:schemeClr val="tx1"/>
                </a:solidFill>
              </a:rPr>
              <a:t>I speak not as in absolute fear of you.</a:t>
            </a:r>
          </a:p>
          <a:p>
            <a:pPr marL="0" indent="0">
              <a:buNone/>
            </a:pPr>
            <a:r>
              <a:rPr lang="en-US" b="1" dirty="0">
                <a:solidFill>
                  <a:schemeClr val="tx1"/>
                </a:solidFill>
              </a:rPr>
              <a:t>I think our country sinks beneath the yoke.</a:t>
            </a:r>
          </a:p>
          <a:p>
            <a:pPr marL="0" indent="0">
              <a:buNone/>
            </a:pPr>
            <a:r>
              <a:rPr lang="en-US" b="1" dirty="0">
                <a:solidFill>
                  <a:schemeClr val="tx1"/>
                </a:solidFill>
              </a:rPr>
              <a:t>It weeps, it bleeds, and each new day a gash</a:t>
            </a:r>
          </a:p>
          <a:p>
            <a:pPr marL="0" indent="0">
              <a:buNone/>
            </a:pPr>
            <a:r>
              <a:rPr lang="en-US" b="1" dirty="0">
                <a:solidFill>
                  <a:schemeClr val="tx1"/>
                </a:solidFill>
              </a:rPr>
              <a:t>Is added to her wounds. I think withal</a:t>
            </a:r>
          </a:p>
          <a:p>
            <a:pPr marL="0" indent="0">
              <a:buNone/>
            </a:pPr>
            <a:r>
              <a:rPr lang="en-US" b="1" dirty="0">
                <a:solidFill>
                  <a:schemeClr val="tx1"/>
                </a:solidFill>
              </a:rPr>
              <a:t>There would be hands uplifted in my right;</a:t>
            </a:r>
          </a:p>
          <a:p>
            <a:pPr marL="0" indent="0">
              <a:buNone/>
            </a:pPr>
            <a:r>
              <a:rPr lang="en-US" b="1" dirty="0">
                <a:solidFill>
                  <a:schemeClr val="tx1"/>
                </a:solidFill>
              </a:rPr>
              <a:t>And here from gracious England have I offer</a:t>
            </a:r>
          </a:p>
          <a:p>
            <a:pPr marL="0" indent="0">
              <a:buNone/>
            </a:pPr>
            <a:r>
              <a:rPr lang="en-US" b="1" dirty="0">
                <a:solidFill>
                  <a:schemeClr val="tx1"/>
                </a:solidFill>
              </a:rPr>
              <a:t>Of goodly thousands. But, for all this,</a:t>
            </a:r>
          </a:p>
          <a:p>
            <a:pPr marL="0" indent="0">
              <a:buNone/>
            </a:pPr>
            <a:r>
              <a:rPr lang="en-US" b="1" dirty="0">
                <a:solidFill>
                  <a:schemeClr val="tx1"/>
                </a:solidFill>
              </a:rPr>
              <a:t>When I shall tread upon the tyrant’s head,</a:t>
            </a:r>
          </a:p>
          <a:p>
            <a:pPr marL="0" indent="0">
              <a:buNone/>
            </a:pPr>
            <a:r>
              <a:rPr lang="en-US" b="1" dirty="0">
                <a:solidFill>
                  <a:schemeClr val="tx1"/>
                </a:solidFill>
              </a:rPr>
              <a:t>Or wear it on my sword, yet my poor country</a:t>
            </a:r>
          </a:p>
          <a:p>
            <a:pPr marL="0" indent="0">
              <a:buNone/>
            </a:pPr>
            <a:r>
              <a:rPr lang="en-US" b="1" dirty="0">
                <a:solidFill>
                  <a:schemeClr val="tx1"/>
                </a:solidFill>
              </a:rPr>
              <a:t>Shall have more vices than it had before,</a:t>
            </a:r>
          </a:p>
          <a:p>
            <a:pPr marL="0" indent="0">
              <a:buNone/>
            </a:pPr>
            <a:r>
              <a:rPr lang="en-US" b="1" dirty="0">
                <a:solidFill>
                  <a:schemeClr val="tx1"/>
                </a:solidFill>
              </a:rPr>
              <a:t>More suffer, and more sundry ways than ever,</a:t>
            </a:r>
          </a:p>
          <a:p>
            <a:pPr marL="0" indent="0">
              <a:buNone/>
            </a:pPr>
            <a:r>
              <a:rPr lang="en-US" b="1" dirty="0">
                <a:solidFill>
                  <a:schemeClr val="tx1"/>
                </a:solidFill>
              </a:rPr>
              <a:t>By him that shall succeed.</a:t>
            </a:r>
            <a:endParaRPr lang="en-US" b="1" dirty="0">
              <a:solidFill>
                <a:srgbClr val="000000"/>
              </a:solidFill>
              <a:latin typeface="Lucida Grande"/>
            </a:endParaRPr>
          </a:p>
        </p:txBody>
      </p:sp>
      <p:sp>
        <p:nvSpPr>
          <p:cNvPr id="4" name="Content Placeholder 2"/>
          <p:cNvSpPr txBox="1">
            <a:spLocks/>
          </p:cNvSpPr>
          <p:nvPr/>
        </p:nvSpPr>
        <p:spPr>
          <a:xfrm>
            <a:off x="5638800" y="-31845"/>
            <a:ext cx="3477904" cy="6858000"/>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prstClr val="black"/>
                </a:solidFill>
              </a:rPr>
              <a:t>MALCOLM</a:t>
            </a:r>
          </a:p>
          <a:p>
            <a:pPr marL="0" indent="0">
              <a:buNone/>
            </a:pPr>
            <a:r>
              <a:rPr lang="en-US" b="1" dirty="0">
                <a:solidFill>
                  <a:prstClr val="black"/>
                </a:solidFill>
              </a:rPr>
              <a:t>Don’t be offended. I don’t completely distrust you. I do think Scotland is sinking under Macbeth’s oppression. Our country weeps, it bleeds, and each day a fresh cut is added to her wounds. I also think there would be many people willing to fight for me. The English have promised me thousands of troops. But even so, when I have Macbeth’s head under my foot, or stuck on the end of my sword, then my poor country will be plagued by worse evil than it was before. It will suffer worse and in more ways than ever under the reign of the king who follows Macbeth.</a:t>
            </a:r>
          </a:p>
        </p:txBody>
      </p:sp>
    </p:spTree>
    <p:extLst>
      <p:ext uri="{BB962C8B-B14F-4D97-AF65-F5344CB8AC3E}">
        <p14:creationId xmlns:p14="http://schemas.microsoft.com/office/powerpoint/2010/main" val="396761739"/>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5562600" cy="6858000"/>
          </a:xfrm>
        </p:spPr>
        <p:txBody>
          <a:bodyPr>
            <a:normAutofit/>
          </a:bodyPr>
          <a:lstStyle/>
          <a:p>
            <a:pPr marL="0" indent="0">
              <a:buNone/>
            </a:pPr>
            <a:r>
              <a:rPr lang="en-US" sz="2000" b="1" dirty="0">
                <a:solidFill>
                  <a:srgbClr val="000000"/>
                </a:solidFill>
                <a:latin typeface="Lucida Grande"/>
              </a:rPr>
              <a:t>MACDUFF</a:t>
            </a:r>
          </a:p>
          <a:p>
            <a:pPr marL="0" indent="0">
              <a:buNone/>
            </a:pPr>
            <a:r>
              <a:rPr lang="en-US" sz="2000" b="1" dirty="0" smtClean="0">
                <a:solidFill>
                  <a:srgbClr val="000000"/>
                </a:solidFill>
                <a:latin typeface="Lucida Grande"/>
              </a:rPr>
              <a:t>What </a:t>
            </a:r>
            <a:r>
              <a:rPr lang="en-US" sz="2000" b="1" dirty="0">
                <a:solidFill>
                  <a:srgbClr val="000000"/>
                </a:solidFill>
                <a:latin typeface="Lucida Grande"/>
              </a:rPr>
              <a:t>should he be</a:t>
            </a:r>
            <a:r>
              <a:rPr lang="en-US" sz="2000" b="1" dirty="0" smtClean="0">
                <a:solidFill>
                  <a:srgbClr val="000000"/>
                </a:solidFill>
                <a:latin typeface="Lucida Grande"/>
              </a:rPr>
              <a:t>?</a:t>
            </a:r>
          </a:p>
          <a:p>
            <a:pPr marL="0" indent="0">
              <a:buNone/>
            </a:pPr>
            <a:endParaRPr lang="en-US" sz="2000" b="1" dirty="0">
              <a:solidFill>
                <a:srgbClr val="000000"/>
              </a:solidFill>
              <a:latin typeface="Lucida Grande"/>
            </a:endParaRPr>
          </a:p>
          <a:p>
            <a:pPr marL="0" indent="0">
              <a:buNone/>
            </a:pPr>
            <a:r>
              <a:rPr lang="en-US" sz="2000" b="1" dirty="0">
                <a:solidFill>
                  <a:schemeClr val="tx1"/>
                </a:solidFill>
              </a:rPr>
              <a:t>MALCOLM</a:t>
            </a:r>
          </a:p>
          <a:p>
            <a:pPr marL="0" indent="0">
              <a:buNone/>
            </a:pPr>
            <a:r>
              <a:rPr lang="en-US" sz="2000" b="1" dirty="0">
                <a:solidFill>
                  <a:schemeClr val="tx1"/>
                </a:solidFill>
              </a:rPr>
              <a:t>It is myself I mean, in whom I know</a:t>
            </a:r>
          </a:p>
          <a:p>
            <a:pPr marL="0" indent="0">
              <a:buNone/>
            </a:pPr>
            <a:r>
              <a:rPr lang="en-US" sz="2000" b="1" dirty="0">
                <a:solidFill>
                  <a:schemeClr val="tx1"/>
                </a:solidFill>
              </a:rPr>
              <a:t>All the particulars of vice so grafted</a:t>
            </a:r>
          </a:p>
          <a:p>
            <a:pPr marL="0" indent="0">
              <a:buNone/>
            </a:pPr>
            <a:r>
              <a:rPr lang="en-US" sz="2000" b="1" dirty="0">
                <a:solidFill>
                  <a:schemeClr val="tx1"/>
                </a:solidFill>
              </a:rPr>
              <a:t>That, when they shall be opened, black Macbeth</a:t>
            </a:r>
          </a:p>
          <a:p>
            <a:pPr marL="0" indent="0">
              <a:buNone/>
            </a:pPr>
            <a:r>
              <a:rPr lang="en-US" sz="2000" b="1" dirty="0">
                <a:solidFill>
                  <a:schemeClr val="tx1"/>
                </a:solidFill>
              </a:rPr>
              <a:t>Will seem as pure as snow, and the poor state</a:t>
            </a:r>
          </a:p>
          <a:p>
            <a:pPr marL="0" indent="0">
              <a:buNone/>
            </a:pPr>
            <a:r>
              <a:rPr lang="en-US" sz="2000" b="1" dirty="0">
                <a:solidFill>
                  <a:schemeClr val="tx1"/>
                </a:solidFill>
              </a:rPr>
              <a:t>Esteem him as a lamb, being compared</a:t>
            </a:r>
          </a:p>
          <a:p>
            <a:pPr marL="0" indent="0">
              <a:buNone/>
            </a:pPr>
            <a:r>
              <a:rPr lang="en-US" sz="2000" b="1" dirty="0">
                <a:solidFill>
                  <a:schemeClr val="tx1"/>
                </a:solidFill>
              </a:rPr>
              <a:t>With my </a:t>
            </a:r>
            <a:r>
              <a:rPr lang="en-US" sz="2000" b="1" dirty="0" err="1">
                <a:solidFill>
                  <a:schemeClr val="tx1"/>
                </a:solidFill>
              </a:rPr>
              <a:t>confineless</a:t>
            </a:r>
            <a:r>
              <a:rPr lang="en-US" sz="2000" b="1" dirty="0">
                <a:solidFill>
                  <a:schemeClr val="tx1"/>
                </a:solidFill>
              </a:rPr>
              <a:t> harms.</a:t>
            </a:r>
          </a:p>
        </p:txBody>
      </p:sp>
      <p:sp>
        <p:nvSpPr>
          <p:cNvPr id="4" name="Content Placeholder 2"/>
          <p:cNvSpPr txBox="1">
            <a:spLocks/>
          </p:cNvSpPr>
          <p:nvPr/>
        </p:nvSpPr>
        <p:spPr>
          <a:xfrm>
            <a:off x="5562600" y="-31845"/>
            <a:ext cx="3554104" cy="68580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srgbClr val="000000"/>
                </a:solidFill>
                <a:latin typeface="Lucida Grande"/>
              </a:rPr>
              <a:t>MACDUFF</a:t>
            </a:r>
          </a:p>
          <a:p>
            <a:pPr marL="0" indent="0">
              <a:buNone/>
            </a:pPr>
            <a:r>
              <a:rPr lang="en-US" b="1" dirty="0">
                <a:solidFill>
                  <a:srgbClr val="000000"/>
                </a:solidFill>
                <a:latin typeface="Lucida Grande"/>
              </a:rPr>
              <a:t>Who are you talking about</a:t>
            </a:r>
            <a:r>
              <a:rPr lang="en-US" b="1" dirty="0" smtClean="0">
                <a:solidFill>
                  <a:srgbClr val="000000"/>
                </a:solidFill>
                <a:latin typeface="Lucida Grande"/>
              </a:rPr>
              <a:t>?</a:t>
            </a:r>
          </a:p>
          <a:p>
            <a:pPr marL="0" indent="0">
              <a:buNone/>
            </a:pPr>
            <a:endParaRPr lang="en-US" b="1" dirty="0">
              <a:solidFill>
                <a:srgbClr val="000000"/>
              </a:solidFill>
              <a:latin typeface="Lucida Grande"/>
            </a:endParaRPr>
          </a:p>
          <a:p>
            <a:pPr marL="0" indent="0">
              <a:buNone/>
            </a:pPr>
            <a:r>
              <a:rPr lang="en-US" b="1" dirty="0">
                <a:solidFill>
                  <a:schemeClr val="tx1"/>
                </a:solidFill>
              </a:rPr>
              <a:t>MALCOLM</a:t>
            </a:r>
          </a:p>
          <a:p>
            <a:pPr marL="0" indent="0">
              <a:buNone/>
            </a:pPr>
            <a:r>
              <a:rPr lang="en-US" b="1" dirty="0">
                <a:solidFill>
                  <a:schemeClr val="tx1"/>
                </a:solidFill>
              </a:rPr>
              <a:t>I’m talking about myself. I know I have so many vices that when people see all of them exposed, evil Macbeth will seem as pure as snow in comparison, and poor Scotland will call him a sweet lamb when they compare him to me and my infinite evils.</a:t>
            </a:r>
          </a:p>
        </p:txBody>
      </p:sp>
    </p:spTree>
    <p:extLst>
      <p:ext uri="{BB962C8B-B14F-4D97-AF65-F5344CB8AC3E}">
        <p14:creationId xmlns:p14="http://schemas.microsoft.com/office/powerpoint/2010/main" val="2059343018"/>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50" y="0"/>
            <a:ext cx="5467350" cy="6858000"/>
          </a:xfrm>
        </p:spPr>
        <p:txBody>
          <a:bodyPr>
            <a:normAutofit/>
          </a:bodyPr>
          <a:lstStyle/>
          <a:p>
            <a:pPr marL="0" indent="0">
              <a:buNone/>
            </a:pPr>
            <a:r>
              <a:rPr lang="en-US" b="1" dirty="0">
                <a:solidFill>
                  <a:schemeClr val="tx1"/>
                </a:solidFill>
              </a:rPr>
              <a:t>SECOND WITCH</a:t>
            </a:r>
          </a:p>
          <a:p>
            <a:pPr marL="0" indent="0">
              <a:buNone/>
            </a:pPr>
            <a:r>
              <a:rPr lang="en-US" b="1" dirty="0">
                <a:solidFill>
                  <a:schemeClr val="tx1"/>
                </a:solidFill>
              </a:rPr>
              <a:t>Fillet of a fenny snake,</a:t>
            </a:r>
          </a:p>
          <a:p>
            <a:pPr marL="0" indent="0">
              <a:buNone/>
            </a:pPr>
            <a:r>
              <a:rPr lang="en-US" b="1" dirty="0">
                <a:solidFill>
                  <a:schemeClr val="tx1"/>
                </a:solidFill>
              </a:rPr>
              <a:t>In the cauldron boil and bake.</a:t>
            </a:r>
          </a:p>
          <a:p>
            <a:pPr marL="0" indent="0">
              <a:buNone/>
            </a:pPr>
            <a:r>
              <a:rPr lang="en-US" b="1" dirty="0">
                <a:solidFill>
                  <a:schemeClr val="tx1"/>
                </a:solidFill>
              </a:rPr>
              <a:t>Eye of newt and toe of frog,</a:t>
            </a:r>
          </a:p>
          <a:p>
            <a:pPr marL="0" indent="0">
              <a:buNone/>
            </a:pPr>
            <a:r>
              <a:rPr lang="en-US" b="1" dirty="0">
                <a:solidFill>
                  <a:schemeClr val="tx1"/>
                </a:solidFill>
              </a:rPr>
              <a:t>Wool of bat and tongue of dog,</a:t>
            </a:r>
          </a:p>
          <a:p>
            <a:pPr marL="0" indent="0">
              <a:buNone/>
            </a:pPr>
            <a:r>
              <a:rPr lang="en-US" b="1" dirty="0">
                <a:solidFill>
                  <a:schemeClr val="tx1"/>
                </a:solidFill>
              </a:rPr>
              <a:t>Adder’s fork and blind-worm’s sting,</a:t>
            </a:r>
          </a:p>
          <a:p>
            <a:pPr marL="0" indent="0">
              <a:buNone/>
            </a:pPr>
            <a:r>
              <a:rPr lang="en-US" b="1" dirty="0">
                <a:solidFill>
                  <a:schemeClr val="tx1"/>
                </a:solidFill>
              </a:rPr>
              <a:t>Lizard’s leg and owlet’s wing,</a:t>
            </a:r>
          </a:p>
          <a:p>
            <a:pPr marL="0" indent="0">
              <a:buNone/>
            </a:pPr>
            <a:r>
              <a:rPr lang="en-US" b="1" dirty="0">
                <a:solidFill>
                  <a:schemeClr val="tx1"/>
                </a:solidFill>
              </a:rPr>
              <a:t>For a charm of powerful trouble,</a:t>
            </a:r>
          </a:p>
          <a:p>
            <a:pPr marL="0" indent="0">
              <a:buNone/>
            </a:pPr>
            <a:r>
              <a:rPr lang="en-US" b="1" dirty="0">
                <a:solidFill>
                  <a:schemeClr val="tx1"/>
                </a:solidFill>
              </a:rPr>
              <a:t>Like a hell-broth boil and bubble.</a:t>
            </a:r>
          </a:p>
        </p:txBody>
      </p:sp>
      <p:sp>
        <p:nvSpPr>
          <p:cNvPr id="4" name="Content Placeholder 2"/>
          <p:cNvSpPr txBox="1">
            <a:spLocks/>
          </p:cNvSpPr>
          <p:nvPr/>
        </p:nvSpPr>
        <p:spPr>
          <a:xfrm>
            <a:off x="5486400" y="-31845"/>
            <a:ext cx="3630304" cy="68580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prstClr val="black"/>
                </a:solidFill>
              </a:rPr>
              <a:t>SECOND WITCH</a:t>
            </a:r>
          </a:p>
          <a:p>
            <a:pPr marL="0" indent="0">
              <a:buNone/>
            </a:pPr>
            <a:r>
              <a:rPr lang="en-US" b="1" dirty="0">
                <a:solidFill>
                  <a:prstClr val="black"/>
                </a:solidFill>
              </a:rPr>
              <a:t>(holding something up) We’ll boil you in the cauldron next—a slice of swamp snake. All the rest of you in too: a newt’s eye, a frog’s tongue, fur from a bat, a dog’s tongue, the forked tongue of an adder, the stinger of a burrowing worm, a lizard’s leg, an owl’s wing. (speaking to the ingredients) Make a charm to cause powerful trouble, and boil and bubble like a broth of hell.</a:t>
            </a:r>
          </a:p>
        </p:txBody>
      </p:sp>
    </p:spTree>
    <p:extLst>
      <p:ext uri="{BB962C8B-B14F-4D97-AF65-F5344CB8AC3E}">
        <p14:creationId xmlns:p14="http://schemas.microsoft.com/office/powerpoint/2010/main" val="245819707"/>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6019800" cy="6858000"/>
          </a:xfrm>
        </p:spPr>
        <p:txBody>
          <a:bodyPr>
            <a:normAutofit/>
          </a:bodyPr>
          <a:lstStyle/>
          <a:p>
            <a:pPr marL="0" indent="0">
              <a:buNone/>
            </a:pPr>
            <a:r>
              <a:rPr lang="en-US" sz="2000" b="1" dirty="0">
                <a:solidFill>
                  <a:schemeClr val="tx1"/>
                </a:solidFill>
              </a:rPr>
              <a:t>MACDUFF</a:t>
            </a:r>
          </a:p>
          <a:p>
            <a:pPr marL="0" indent="0">
              <a:buNone/>
            </a:pPr>
            <a:r>
              <a:rPr lang="en-US" sz="2000" b="1" dirty="0" smtClean="0">
                <a:solidFill>
                  <a:schemeClr val="tx1"/>
                </a:solidFill>
              </a:rPr>
              <a:t>Not </a:t>
            </a:r>
            <a:r>
              <a:rPr lang="en-US" sz="2000" b="1" dirty="0">
                <a:solidFill>
                  <a:schemeClr val="tx1"/>
                </a:solidFill>
              </a:rPr>
              <a:t>in the legions</a:t>
            </a:r>
          </a:p>
          <a:p>
            <a:pPr marL="0" indent="0">
              <a:buNone/>
            </a:pPr>
            <a:r>
              <a:rPr lang="en-US" sz="2000" b="1" dirty="0">
                <a:solidFill>
                  <a:schemeClr val="tx1"/>
                </a:solidFill>
              </a:rPr>
              <a:t>Of horrid hell can come a devil more damned</a:t>
            </a:r>
          </a:p>
          <a:p>
            <a:pPr marL="0" indent="0">
              <a:buNone/>
            </a:pPr>
            <a:r>
              <a:rPr lang="en-US" sz="2000" b="1" dirty="0">
                <a:solidFill>
                  <a:schemeClr val="tx1"/>
                </a:solidFill>
              </a:rPr>
              <a:t>In evils to top Macbeth</a:t>
            </a:r>
            <a:r>
              <a:rPr lang="en-US" sz="2000" b="1" dirty="0" smtClean="0">
                <a:solidFill>
                  <a:schemeClr val="tx1"/>
                </a:solidFill>
              </a:rPr>
              <a:t>.</a:t>
            </a:r>
          </a:p>
          <a:p>
            <a:pPr marL="0" indent="0">
              <a:buNone/>
            </a:pPr>
            <a:endParaRPr lang="en-US" sz="2000" b="1" dirty="0">
              <a:solidFill>
                <a:schemeClr val="tx1"/>
              </a:solidFill>
            </a:endParaRPr>
          </a:p>
          <a:p>
            <a:pPr marL="0" indent="0">
              <a:buNone/>
            </a:pPr>
            <a:r>
              <a:rPr lang="en-US" sz="2000" b="1" dirty="0" smtClean="0">
                <a:solidFill>
                  <a:schemeClr val="tx1"/>
                </a:solidFill>
              </a:rPr>
              <a:t>MALCOLM</a:t>
            </a:r>
          </a:p>
          <a:p>
            <a:pPr marL="0" indent="0">
              <a:buNone/>
            </a:pPr>
            <a:r>
              <a:rPr lang="en-US" sz="2000" b="1" dirty="0" smtClean="0">
                <a:solidFill>
                  <a:schemeClr val="tx1"/>
                </a:solidFill>
              </a:rPr>
              <a:t>I </a:t>
            </a:r>
            <a:r>
              <a:rPr lang="en-US" sz="2000" b="1" dirty="0">
                <a:solidFill>
                  <a:schemeClr val="tx1"/>
                </a:solidFill>
              </a:rPr>
              <a:t>grant him bloody,</a:t>
            </a:r>
          </a:p>
          <a:p>
            <a:pPr marL="0" indent="0">
              <a:buNone/>
            </a:pPr>
            <a:r>
              <a:rPr lang="en-US" sz="2000" b="1" dirty="0">
                <a:solidFill>
                  <a:schemeClr val="tx1"/>
                </a:solidFill>
              </a:rPr>
              <a:t>Luxurious, avaricious, false, deceitful,</a:t>
            </a:r>
          </a:p>
          <a:p>
            <a:pPr marL="0" indent="0">
              <a:buNone/>
            </a:pPr>
            <a:r>
              <a:rPr lang="en-US" sz="2000" b="1" dirty="0">
                <a:solidFill>
                  <a:schemeClr val="tx1"/>
                </a:solidFill>
              </a:rPr>
              <a:t>Sudden, malicious, smacking of every sin</a:t>
            </a:r>
          </a:p>
          <a:p>
            <a:pPr marL="0" indent="0">
              <a:buNone/>
            </a:pPr>
            <a:r>
              <a:rPr lang="en-US" sz="2000" b="1" dirty="0">
                <a:solidFill>
                  <a:schemeClr val="tx1"/>
                </a:solidFill>
              </a:rPr>
              <a:t>That has a name. But there’s no bottom, none,</a:t>
            </a:r>
          </a:p>
          <a:p>
            <a:pPr marL="0" indent="0">
              <a:buNone/>
            </a:pPr>
            <a:r>
              <a:rPr lang="en-US" sz="2000" b="1" dirty="0">
                <a:solidFill>
                  <a:schemeClr val="tx1"/>
                </a:solidFill>
              </a:rPr>
              <a:t>In my voluptuousness. Your wives, your daughters,</a:t>
            </a:r>
          </a:p>
          <a:p>
            <a:pPr marL="0" indent="0">
              <a:buNone/>
            </a:pPr>
            <a:r>
              <a:rPr lang="en-US" sz="2000" b="1" dirty="0">
                <a:solidFill>
                  <a:schemeClr val="tx1"/>
                </a:solidFill>
              </a:rPr>
              <a:t>Your matrons, and your maids could not fill up</a:t>
            </a:r>
          </a:p>
          <a:p>
            <a:pPr marL="0" indent="0">
              <a:buNone/>
            </a:pPr>
            <a:r>
              <a:rPr lang="en-US" sz="2000" b="1" dirty="0">
                <a:solidFill>
                  <a:schemeClr val="tx1"/>
                </a:solidFill>
              </a:rPr>
              <a:t>The cistern of my lust, and my desire</a:t>
            </a:r>
          </a:p>
          <a:p>
            <a:pPr marL="0" indent="0">
              <a:buNone/>
            </a:pPr>
            <a:r>
              <a:rPr lang="en-US" sz="2000" b="1" dirty="0">
                <a:solidFill>
                  <a:schemeClr val="tx1"/>
                </a:solidFill>
              </a:rPr>
              <a:t>All continent impediments would </a:t>
            </a:r>
            <a:r>
              <a:rPr lang="en-US" sz="2000" b="1" dirty="0" err="1">
                <a:solidFill>
                  <a:schemeClr val="tx1"/>
                </a:solidFill>
              </a:rPr>
              <a:t>o'erbear</a:t>
            </a:r>
            <a:endParaRPr lang="en-US" sz="2000" b="1" dirty="0">
              <a:solidFill>
                <a:schemeClr val="tx1"/>
              </a:solidFill>
            </a:endParaRPr>
          </a:p>
          <a:p>
            <a:pPr marL="0" indent="0">
              <a:buNone/>
            </a:pPr>
            <a:r>
              <a:rPr lang="en-US" sz="2000" b="1" dirty="0">
                <a:solidFill>
                  <a:schemeClr val="tx1"/>
                </a:solidFill>
              </a:rPr>
              <a:t>That did oppose my will. Better Macbeth</a:t>
            </a:r>
          </a:p>
          <a:p>
            <a:pPr marL="0" indent="0">
              <a:buNone/>
            </a:pPr>
            <a:r>
              <a:rPr lang="en-US" sz="2000" b="1" dirty="0">
                <a:solidFill>
                  <a:schemeClr val="tx1"/>
                </a:solidFill>
              </a:rPr>
              <a:t>Than such an one to reign.</a:t>
            </a:r>
          </a:p>
        </p:txBody>
      </p:sp>
      <p:sp>
        <p:nvSpPr>
          <p:cNvPr id="4" name="Content Placeholder 2"/>
          <p:cNvSpPr txBox="1">
            <a:spLocks/>
          </p:cNvSpPr>
          <p:nvPr/>
        </p:nvSpPr>
        <p:spPr>
          <a:xfrm>
            <a:off x="6019800" y="-31845"/>
            <a:ext cx="3096904" cy="6858000"/>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prstClr val="black"/>
                </a:solidFill>
              </a:rPr>
              <a:t>MACDUFF</a:t>
            </a:r>
          </a:p>
          <a:p>
            <a:pPr marL="0" indent="0">
              <a:buNone/>
            </a:pPr>
            <a:r>
              <a:rPr lang="en-US" b="1" dirty="0">
                <a:solidFill>
                  <a:prstClr val="black"/>
                </a:solidFill>
              </a:rPr>
              <a:t>Even in hell you couldn’t find a devil worse than Macbeth</a:t>
            </a:r>
            <a:r>
              <a:rPr lang="en-US" b="1" dirty="0" smtClean="0">
                <a:solidFill>
                  <a:prstClr val="black"/>
                </a:solidFill>
              </a:rPr>
              <a:t>.</a:t>
            </a:r>
          </a:p>
          <a:p>
            <a:pPr marL="0" indent="0">
              <a:buNone/>
            </a:pPr>
            <a:endParaRPr lang="en-US" b="1" dirty="0">
              <a:solidFill>
                <a:prstClr val="black"/>
              </a:solidFill>
            </a:endParaRPr>
          </a:p>
          <a:p>
            <a:pPr marL="0" indent="0">
              <a:buNone/>
            </a:pPr>
            <a:r>
              <a:rPr lang="en-US" b="1" dirty="0">
                <a:solidFill>
                  <a:prstClr val="black"/>
                </a:solidFill>
              </a:rPr>
              <a:t>MALCOLM</a:t>
            </a:r>
          </a:p>
          <a:p>
            <a:pPr marL="0" indent="0">
              <a:buNone/>
            </a:pPr>
            <a:r>
              <a:rPr lang="en-US" b="1" dirty="0">
                <a:solidFill>
                  <a:prstClr val="black"/>
                </a:solidFill>
              </a:rPr>
              <a:t>I admit that he’s murderous, lecherous, greedy, lying, deceitful, violent, malicious, and guilty of every sin that has a name. But there is no end, absolutely none, to my sexual desires. Your wives, your daughters, your old women, and your young maids together could not satisfy my lust. My desire would overpower all restraints and anyone who stood in my way. It would be better for Macbeth to rule than someone like me.</a:t>
            </a:r>
          </a:p>
        </p:txBody>
      </p:sp>
    </p:spTree>
    <p:extLst>
      <p:ext uri="{BB962C8B-B14F-4D97-AF65-F5344CB8AC3E}">
        <p14:creationId xmlns:p14="http://schemas.microsoft.com/office/powerpoint/2010/main" val="401904047"/>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5181600" cy="6858000"/>
          </a:xfrm>
        </p:spPr>
        <p:txBody>
          <a:bodyPr>
            <a:normAutofit/>
          </a:bodyPr>
          <a:lstStyle/>
          <a:p>
            <a:pPr marL="0" indent="0">
              <a:buNone/>
            </a:pPr>
            <a:r>
              <a:rPr lang="en-US" sz="1800" b="1" dirty="0">
                <a:solidFill>
                  <a:srgbClr val="000000"/>
                </a:solidFill>
                <a:latin typeface="Lucida Grande"/>
              </a:rPr>
              <a:t>MACDUFF</a:t>
            </a:r>
          </a:p>
          <a:p>
            <a:pPr marL="0" indent="0">
              <a:buNone/>
            </a:pPr>
            <a:r>
              <a:rPr lang="en-US" sz="1800" b="1" dirty="0" smtClean="0">
                <a:solidFill>
                  <a:srgbClr val="000000"/>
                </a:solidFill>
                <a:latin typeface="Lucida Grande"/>
              </a:rPr>
              <a:t>Boundless </a:t>
            </a:r>
            <a:r>
              <a:rPr lang="en-US" sz="1800" b="1" dirty="0">
                <a:solidFill>
                  <a:srgbClr val="000000"/>
                </a:solidFill>
                <a:latin typeface="Lucida Grande"/>
              </a:rPr>
              <a:t>intemperance</a:t>
            </a:r>
          </a:p>
          <a:p>
            <a:pPr marL="0" indent="0">
              <a:buNone/>
            </a:pPr>
            <a:r>
              <a:rPr lang="en-US" sz="1800" b="1" dirty="0">
                <a:solidFill>
                  <a:srgbClr val="000000"/>
                </a:solidFill>
                <a:latin typeface="Lucida Grande"/>
              </a:rPr>
              <a:t>In nature is a tyranny. It hath been</a:t>
            </a:r>
          </a:p>
          <a:p>
            <a:pPr marL="0" indent="0">
              <a:buNone/>
            </a:pPr>
            <a:r>
              <a:rPr lang="en-US" sz="1800" b="1" dirty="0">
                <a:solidFill>
                  <a:srgbClr val="000000"/>
                </a:solidFill>
                <a:latin typeface="Lucida Grande"/>
              </a:rPr>
              <a:t>The untimely emptying of the happy throne</a:t>
            </a:r>
          </a:p>
          <a:p>
            <a:pPr marL="0" indent="0">
              <a:buNone/>
            </a:pPr>
            <a:r>
              <a:rPr lang="en-US" sz="1800" b="1" dirty="0">
                <a:solidFill>
                  <a:srgbClr val="000000"/>
                </a:solidFill>
                <a:latin typeface="Lucida Grande"/>
              </a:rPr>
              <a:t>And fall of many kings. But fear not yet</a:t>
            </a:r>
          </a:p>
          <a:p>
            <a:pPr marL="0" indent="0">
              <a:buNone/>
            </a:pPr>
            <a:r>
              <a:rPr lang="en-US" sz="1800" b="1" dirty="0">
                <a:solidFill>
                  <a:srgbClr val="000000"/>
                </a:solidFill>
                <a:latin typeface="Lucida Grande"/>
              </a:rPr>
              <a:t>To take upon you what is yours. You may</a:t>
            </a:r>
          </a:p>
          <a:p>
            <a:pPr marL="0" indent="0">
              <a:buNone/>
            </a:pPr>
            <a:r>
              <a:rPr lang="en-US" sz="1800" b="1" dirty="0">
                <a:solidFill>
                  <a:srgbClr val="000000"/>
                </a:solidFill>
                <a:latin typeface="Lucida Grande"/>
              </a:rPr>
              <a:t>Convey your pleasures in a spacious plenty</a:t>
            </a:r>
          </a:p>
          <a:p>
            <a:pPr marL="0" indent="0">
              <a:buNone/>
            </a:pPr>
            <a:r>
              <a:rPr lang="en-US" sz="1800" b="1" dirty="0">
                <a:solidFill>
                  <a:srgbClr val="000000"/>
                </a:solidFill>
                <a:latin typeface="Lucida Grande"/>
              </a:rPr>
              <a:t>And yet seem cold; the time you may so hoodwink.</a:t>
            </a:r>
          </a:p>
          <a:p>
            <a:pPr marL="0" indent="0">
              <a:buNone/>
            </a:pPr>
            <a:r>
              <a:rPr lang="en-US" sz="1800" b="1" dirty="0">
                <a:solidFill>
                  <a:srgbClr val="000000"/>
                </a:solidFill>
                <a:latin typeface="Lucida Grande"/>
              </a:rPr>
              <a:t>We have willing dames enough. There cannot be</a:t>
            </a:r>
          </a:p>
          <a:p>
            <a:pPr marL="0" indent="0">
              <a:buNone/>
            </a:pPr>
            <a:r>
              <a:rPr lang="en-US" sz="1800" b="1" dirty="0">
                <a:solidFill>
                  <a:srgbClr val="000000"/>
                </a:solidFill>
                <a:latin typeface="Lucida Grande"/>
              </a:rPr>
              <a:t>That vulture in you to devour so many</a:t>
            </a:r>
          </a:p>
          <a:p>
            <a:pPr marL="0" indent="0">
              <a:buNone/>
            </a:pPr>
            <a:r>
              <a:rPr lang="en-US" sz="1800" b="1" dirty="0">
                <a:solidFill>
                  <a:srgbClr val="000000"/>
                </a:solidFill>
                <a:latin typeface="Lucida Grande"/>
              </a:rPr>
              <a:t>As will to greatness dedicate themselves,</a:t>
            </a:r>
          </a:p>
          <a:p>
            <a:pPr marL="0" indent="0">
              <a:buNone/>
            </a:pPr>
            <a:r>
              <a:rPr lang="en-US" sz="1800" b="1" dirty="0">
                <a:solidFill>
                  <a:srgbClr val="000000"/>
                </a:solidFill>
                <a:latin typeface="Lucida Grande"/>
              </a:rPr>
              <a:t>Finding it so inclined.</a:t>
            </a:r>
          </a:p>
        </p:txBody>
      </p:sp>
      <p:sp>
        <p:nvSpPr>
          <p:cNvPr id="4" name="Content Placeholder 2"/>
          <p:cNvSpPr txBox="1">
            <a:spLocks/>
          </p:cNvSpPr>
          <p:nvPr/>
        </p:nvSpPr>
        <p:spPr>
          <a:xfrm>
            <a:off x="5181600" y="-31845"/>
            <a:ext cx="3935104" cy="6858000"/>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srgbClr val="000000"/>
                </a:solidFill>
                <a:latin typeface="Lucida Grande"/>
              </a:rPr>
              <a:t>MACDUFF</a:t>
            </a:r>
          </a:p>
          <a:p>
            <a:pPr marL="0" indent="0">
              <a:buNone/>
            </a:pPr>
            <a:r>
              <a:rPr lang="en-US" b="1" dirty="0">
                <a:solidFill>
                  <a:srgbClr val="000000"/>
                </a:solidFill>
                <a:latin typeface="Lucida Grande"/>
              </a:rPr>
              <a:t>Endless greed and lust in a man’s nature is a kind of tyranny. It has caused the downfall of many kings. But don’t be afraid to take the crown that belongs to you. You can find a way to satisfy your desires in secret, while still appearing virtuous. You can deceive everyone. There are more than enough willing women around. Your lust can’t possibly be so strong that you’d use up all the women willing to give themselves to the king once they find out he wants them.</a:t>
            </a:r>
            <a:endParaRPr lang="en-US" b="1" dirty="0">
              <a:solidFill>
                <a:prstClr val="black"/>
              </a:solidFill>
            </a:endParaRPr>
          </a:p>
        </p:txBody>
      </p:sp>
    </p:spTree>
    <p:extLst>
      <p:ext uri="{BB962C8B-B14F-4D97-AF65-F5344CB8AC3E}">
        <p14:creationId xmlns:p14="http://schemas.microsoft.com/office/powerpoint/2010/main" val="3269185812"/>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5791200" cy="6858000"/>
          </a:xfrm>
        </p:spPr>
        <p:txBody>
          <a:bodyPr>
            <a:normAutofit/>
          </a:bodyPr>
          <a:lstStyle/>
          <a:p>
            <a:pPr marL="0" indent="0">
              <a:buNone/>
            </a:pPr>
            <a:r>
              <a:rPr lang="en-US" sz="2000" b="1" dirty="0">
                <a:solidFill>
                  <a:schemeClr val="tx1"/>
                </a:solidFill>
              </a:rPr>
              <a:t>MALCOLM</a:t>
            </a:r>
          </a:p>
          <a:p>
            <a:pPr marL="0" indent="0">
              <a:buNone/>
            </a:pPr>
            <a:r>
              <a:rPr lang="en-US" sz="2000" b="1" dirty="0">
                <a:solidFill>
                  <a:schemeClr val="tx1"/>
                </a:solidFill>
              </a:rPr>
              <a:t>With this there grows</a:t>
            </a:r>
          </a:p>
          <a:p>
            <a:pPr marL="0" indent="0">
              <a:buNone/>
            </a:pPr>
            <a:r>
              <a:rPr lang="en-US" sz="2000" b="1" dirty="0">
                <a:solidFill>
                  <a:schemeClr val="tx1"/>
                </a:solidFill>
              </a:rPr>
              <a:t>In my most ill-composed affection such</a:t>
            </a:r>
          </a:p>
          <a:p>
            <a:pPr marL="0" indent="0">
              <a:buNone/>
            </a:pPr>
            <a:r>
              <a:rPr lang="en-US" sz="2000" b="1" dirty="0">
                <a:solidFill>
                  <a:schemeClr val="tx1"/>
                </a:solidFill>
              </a:rPr>
              <a:t>A </a:t>
            </a:r>
            <a:r>
              <a:rPr lang="en-US" sz="2000" b="1" dirty="0" err="1">
                <a:solidFill>
                  <a:schemeClr val="tx1"/>
                </a:solidFill>
              </a:rPr>
              <a:t>stanchless</a:t>
            </a:r>
            <a:r>
              <a:rPr lang="en-US" sz="2000" b="1" dirty="0">
                <a:solidFill>
                  <a:schemeClr val="tx1"/>
                </a:solidFill>
              </a:rPr>
              <a:t> avarice that, were I king,</a:t>
            </a:r>
          </a:p>
          <a:p>
            <a:pPr marL="0" indent="0">
              <a:buNone/>
            </a:pPr>
            <a:r>
              <a:rPr lang="en-US" sz="2000" b="1" dirty="0">
                <a:solidFill>
                  <a:schemeClr val="tx1"/>
                </a:solidFill>
              </a:rPr>
              <a:t>I should cut off the nobles for their lands,</a:t>
            </a:r>
          </a:p>
          <a:p>
            <a:pPr marL="0" indent="0">
              <a:buNone/>
            </a:pPr>
            <a:r>
              <a:rPr lang="en-US" sz="2000" b="1" dirty="0">
                <a:solidFill>
                  <a:schemeClr val="tx1"/>
                </a:solidFill>
              </a:rPr>
              <a:t>Desire his jewels and this other’s house.</a:t>
            </a:r>
          </a:p>
          <a:p>
            <a:pPr marL="0" indent="0">
              <a:buNone/>
            </a:pPr>
            <a:r>
              <a:rPr lang="en-US" sz="2000" b="1" dirty="0">
                <a:solidFill>
                  <a:schemeClr val="tx1"/>
                </a:solidFill>
              </a:rPr>
              <a:t>And my more-having would be as a sauce</a:t>
            </a:r>
          </a:p>
          <a:p>
            <a:pPr marL="0" indent="0">
              <a:buNone/>
            </a:pPr>
            <a:r>
              <a:rPr lang="en-US" sz="2000" b="1" dirty="0">
                <a:solidFill>
                  <a:schemeClr val="tx1"/>
                </a:solidFill>
              </a:rPr>
              <a:t>To make me hunger more, that I should forge</a:t>
            </a:r>
          </a:p>
          <a:p>
            <a:pPr marL="0" indent="0">
              <a:buNone/>
            </a:pPr>
            <a:r>
              <a:rPr lang="en-US" sz="2000" b="1" dirty="0">
                <a:solidFill>
                  <a:schemeClr val="tx1"/>
                </a:solidFill>
              </a:rPr>
              <a:t>Quarrels unjust against the good and loyal,</a:t>
            </a:r>
          </a:p>
          <a:p>
            <a:pPr marL="0" indent="0">
              <a:buNone/>
            </a:pPr>
            <a:r>
              <a:rPr lang="en-US" sz="2000" b="1" dirty="0">
                <a:solidFill>
                  <a:schemeClr val="tx1"/>
                </a:solidFill>
              </a:rPr>
              <a:t>Destroying them for wealth.</a:t>
            </a:r>
          </a:p>
        </p:txBody>
      </p:sp>
      <p:sp>
        <p:nvSpPr>
          <p:cNvPr id="4" name="Content Placeholder 2"/>
          <p:cNvSpPr txBox="1">
            <a:spLocks/>
          </p:cNvSpPr>
          <p:nvPr/>
        </p:nvSpPr>
        <p:spPr>
          <a:xfrm>
            <a:off x="5791200" y="-31845"/>
            <a:ext cx="3325504" cy="685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prstClr val="black"/>
                </a:solidFill>
              </a:rPr>
              <a:t>MALCOLM</a:t>
            </a:r>
          </a:p>
          <a:p>
            <a:pPr marL="0" indent="0">
              <a:buNone/>
            </a:pPr>
            <a:r>
              <a:rPr lang="en-US" b="1" dirty="0">
                <a:solidFill>
                  <a:prstClr val="black"/>
                </a:solidFill>
              </a:rPr>
              <a:t>Along with being full of lust, I’m also incredibly greedy. If I became king, I would steal the nobles' lands, taking jewels from one guy and houses from another. The more I had, the greedier I would grow, until I’d invent false quarrels with my good and loyal subjects, destroying them so I could get my hands on their wealth.</a:t>
            </a:r>
          </a:p>
        </p:txBody>
      </p:sp>
    </p:spTree>
    <p:extLst>
      <p:ext uri="{BB962C8B-B14F-4D97-AF65-F5344CB8AC3E}">
        <p14:creationId xmlns:p14="http://schemas.microsoft.com/office/powerpoint/2010/main" val="3665208955"/>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6248400" cy="6858000"/>
          </a:xfrm>
        </p:spPr>
        <p:txBody>
          <a:bodyPr>
            <a:normAutofit/>
          </a:bodyPr>
          <a:lstStyle/>
          <a:p>
            <a:pPr marL="0" indent="0">
              <a:buNone/>
            </a:pPr>
            <a:r>
              <a:rPr lang="en-US" sz="2000" b="1" dirty="0">
                <a:solidFill>
                  <a:srgbClr val="000000"/>
                </a:solidFill>
                <a:latin typeface="Lucida Grande"/>
              </a:rPr>
              <a:t>MACDUFF</a:t>
            </a:r>
          </a:p>
          <a:p>
            <a:pPr marL="0" indent="0">
              <a:buNone/>
            </a:pPr>
            <a:r>
              <a:rPr lang="en-US" sz="2000" b="1" dirty="0" smtClean="0">
                <a:solidFill>
                  <a:srgbClr val="000000"/>
                </a:solidFill>
                <a:latin typeface="Lucida Grande"/>
              </a:rPr>
              <a:t>This </a:t>
            </a:r>
            <a:r>
              <a:rPr lang="en-US" sz="2000" b="1" dirty="0">
                <a:solidFill>
                  <a:srgbClr val="000000"/>
                </a:solidFill>
                <a:latin typeface="Lucida Grande"/>
              </a:rPr>
              <a:t>avarice</a:t>
            </a:r>
          </a:p>
          <a:p>
            <a:pPr marL="0" indent="0">
              <a:buNone/>
            </a:pPr>
            <a:r>
              <a:rPr lang="en-US" sz="2000" b="1" dirty="0">
                <a:solidFill>
                  <a:srgbClr val="000000"/>
                </a:solidFill>
                <a:latin typeface="Lucida Grande"/>
              </a:rPr>
              <a:t>Sticks deeper, grows with more pernicious root</a:t>
            </a:r>
          </a:p>
          <a:p>
            <a:pPr marL="0" indent="0">
              <a:buNone/>
            </a:pPr>
            <a:r>
              <a:rPr lang="en-US" sz="2000" b="1" dirty="0">
                <a:solidFill>
                  <a:srgbClr val="000000"/>
                </a:solidFill>
                <a:latin typeface="Lucida Grande"/>
              </a:rPr>
              <a:t>Than summer-seeming lust, and it hath been</a:t>
            </a:r>
          </a:p>
          <a:p>
            <a:pPr marL="0" indent="0">
              <a:buNone/>
            </a:pPr>
            <a:r>
              <a:rPr lang="en-US" sz="2000" b="1" dirty="0">
                <a:solidFill>
                  <a:srgbClr val="000000"/>
                </a:solidFill>
                <a:latin typeface="Lucida Grande"/>
              </a:rPr>
              <a:t>The sword of our slain kings. Yet do not fear;</a:t>
            </a:r>
          </a:p>
          <a:p>
            <a:pPr marL="0" indent="0">
              <a:buNone/>
            </a:pPr>
            <a:r>
              <a:rPr lang="en-US" sz="2000" b="1" dirty="0">
                <a:solidFill>
                  <a:srgbClr val="000000"/>
                </a:solidFill>
                <a:latin typeface="Lucida Grande"/>
              </a:rPr>
              <a:t>Scotland hath </a:t>
            </a:r>
            <a:r>
              <a:rPr lang="en-US" sz="2000" b="1" dirty="0" err="1">
                <a:solidFill>
                  <a:srgbClr val="000000"/>
                </a:solidFill>
                <a:latin typeface="Lucida Grande"/>
              </a:rPr>
              <a:t>foisons</a:t>
            </a:r>
            <a:r>
              <a:rPr lang="en-US" sz="2000" b="1" dirty="0">
                <a:solidFill>
                  <a:srgbClr val="000000"/>
                </a:solidFill>
                <a:latin typeface="Lucida Grande"/>
              </a:rPr>
              <a:t> to fill up your will,</a:t>
            </a:r>
          </a:p>
          <a:p>
            <a:pPr marL="0" indent="0">
              <a:buNone/>
            </a:pPr>
            <a:r>
              <a:rPr lang="en-US" sz="2000" b="1" dirty="0">
                <a:solidFill>
                  <a:srgbClr val="000000"/>
                </a:solidFill>
                <a:latin typeface="Lucida Grande"/>
              </a:rPr>
              <a:t>Of your mere own. All these are portable,</a:t>
            </a:r>
          </a:p>
          <a:p>
            <a:pPr marL="0" indent="0">
              <a:buNone/>
            </a:pPr>
            <a:r>
              <a:rPr lang="en-US" sz="2000" b="1" dirty="0">
                <a:solidFill>
                  <a:srgbClr val="000000"/>
                </a:solidFill>
                <a:latin typeface="Lucida Grande"/>
              </a:rPr>
              <a:t>With other graces weighed.</a:t>
            </a:r>
            <a:endParaRPr lang="en-US" sz="2000" b="1" dirty="0">
              <a:solidFill>
                <a:schemeClr val="tx1"/>
              </a:solidFill>
            </a:endParaRPr>
          </a:p>
        </p:txBody>
      </p:sp>
      <p:sp>
        <p:nvSpPr>
          <p:cNvPr id="4" name="Content Placeholder 2"/>
          <p:cNvSpPr txBox="1">
            <a:spLocks/>
          </p:cNvSpPr>
          <p:nvPr/>
        </p:nvSpPr>
        <p:spPr>
          <a:xfrm>
            <a:off x="6248400" y="-31845"/>
            <a:ext cx="2868304" cy="68580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srgbClr val="000000"/>
                </a:solidFill>
                <a:latin typeface="Lucida Grande"/>
              </a:rPr>
              <a:t>MACDUFF</a:t>
            </a:r>
          </a:p>
          <a:p>
            <a:pPr marL="0" indent="0">
              <a:buNone/>
            </a:pPr>
            <a:r>
              <a:rPr lang="en-US" b="1" dirty="0">
                <a:solidFill>
                  <a:srgbClr val="000000"/>
                </a:solidFill>
                <a:latin typeface="Lucida Grande"/>
              </a:rPr>
              <a:t>The greed you’re talking about is worse than lust because you won’t outgrow it. Greed has been the downfall of many kings. But don’t be afraid. Scotland has enough treasures to satisfy you out of your own royal coffers. These bad qualities are bearable when balanced against your good sides.</a:t>
            </a:r>
            <a:endParaRPr lang="en-US" b="1" dirty="0">
              <a:solidFill>
                <a:prstClr val="black"/>
              </a:solidFill>
            </a:endParaRPr>
          </a:p>
        </p:txBody>
      </p:sp>
    </p:spTree>
    <p:extLst>
      <p:ext uri="{BB962C8B-B14F-4D97-AF65-F5344CB8AC3E}">
        <p14:creationId xmlns:p14="http://schemas.microsoft.com/office/powerpoint/2010/main" val="1212322566"/>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5181600" cy="6858000"/>
          </a:xfrm>
        </p:spPr>
        <p:txBody>
          <a:bodyPr>
            <a:normAutofit/>
          </a:bodyPr>
          <a:lstStyle/>
          <a:p>
            <a:pPr marL="0" indent="0">
              <a:buNone/>
            </a:pPr>
            <a:r>
              <a:rPr lang="en-US" sz="1800" b="1" dirty="0">
                <a:solidFill>
                  <a:schemeClr val="tx1"/>
                </a:solidFill>
              </a:rPr>
              <a:t>MALCOLM</a:t>
            </a:r>
          </a:p>
          <a:p>
            <a:pPr marL="0" indent="0">
              <a:buNone/>
            </a:pPr>
            <a:r>
              <a:rPr lang="en-US" sz="1800" b="1" dirty="0">
                <a:solidFill>
                  <a:schemeClr val="tx1"/>
                </a:solidFill>
              </a:rPr>
              <a:t>But I have none. The king-becoming graces,</a:t>
            </a:r>
          </a:p>
          <a:p>
            <a:pPr marL="0" indent="0">
              <a:buNone/>
            </a:pPr>
            <a:r>
              <a:rPr lang="en-US" sz="1800" b="1" dirty="0">
                <a:solidFill>
                  <a:schemeClr val="tx1"/>
                </a:solidFill>
              </a:rPr>
              <a:t>As justice, verity, temperance, stableness,</a:t>
            </a:r>
          </a:p>
          <a:p>
            <a:pPr marL="0" indent="0">
              <a:buNone/>
            </a:pPr>
            <a:r>
              <a:rPr lang="en-US" sz="1800" b="1" dirty="0">
                <a:solidFill>
                  <a:schemeClr val="tx1"/>
                </a:solidFill>
              </a:rPr>
              <a:t>Bounty, perseverance, mercy, lowliness,</a:t>
            </a:r>
          </a:p>
          <a:p>
            <a:pPr marL="0" indent="0">
              <a:buNone/>
            </a:pPr>
            <a:r>
              <a:rPr lang="en-US" sz="1800" b="1" dirty="0">
                <a:solidFill>
                  <a:schemeClr val="tx1"/>
                </a:solidFill>
              </a:rPr>
              <a:t>Devotion, patience, courage, fortitude,</a:t>
            </a:r>
          </a:p>
          <a:p>
            <a:pPr marL="0" indent="0">
              <a:buNone/>
            </a:pPr>
            <a:r>
              <a:rPr lang="en-US" sz="1800" b="1" dirty="0">
                <a:solidFill>
                  <a:schemeClr val="tx1"/>
                </a:solidFill>
              </a:rPr>
              <a:t>I have no relish of them but abound</a:t>
            </a:r>
          </a:p>
          <a:p>
            <a:pPr marL="0" indent="0">
              <a:buNone/>
            </a:pPr>
            <a:r>
              <a:rPr lang="en-US" sz="1800" b="1" dirty="0">
                <a:solidFill>
                  <a:schemeClr val="tx1"/>
                </a:solidFill>
              </a:rPr>
              <a:t>In the division of each several crime,</a:t>
            </a:r>
          </a:p>
          <a:p>
            <a:pPr marL="0" indent="0">
              <a:buNone/>
            </a:pPr>
            <a:r>
              <a:rPr lang="en-US" sz="1800" b="1" dirty="0">
                <a:solidFill>
                  <a:schemeClr val="tx1"/>
                </a:solidFill>
              </a:rPr>
              <a:t>Acting it many ways. Nay, had I power, I should</a:t>
            </a:r>
          </a:p>
          <a:p>
            <a:pPr marL="0" indent="0">
              <a:buNone/>
            </a:pPr>
            <a:r>
              <a:rPr lang="en-US" sz="1800" b="1" dirty="0">
                <a:solidFill>
                  <a:schemeClr val="tx1"/>
                </a:solidFill>
              </a:rPr>
              <a:t>Pour the sweet milk of concord into hell,</a:t>
            </a:r>
          </a:p>
          <a:p>
            <a:pPr marL="0" indent="0">
              <a:buNone/>
            </a:pPr>
            <a:r>
              <a:rPr lang="en-US" sz="1800" b="1" dirty="0">
                <a:solidFill>
                  <a:schemeClr val="tx1"/>
                </a:solidFill>
              </a:rPr>
              <a:t>Uproar the universal peace, confound</a:t>
            </a:r>
          </a:p>
          <a:p>
            <a:pPr marL="0" indent="0">
              <a:buNone/>
            </a:pPr>
            <a:r>
              <a:rPr lang="en-US" sz="1800" b="1" dirty="0">
                <a:solidFill>
                  <a:schemeClr val="tx1"/>
                </a:solidFill>
              </a:rPr>
              <a:t>All unity on earth.</a:t>
            </a:r>
            <a:endParaRPr lang="en-US" sz="1800" b="1" dirty="0">
              <a:solidFill>
                <a:srgbClr val="000000"/>
              </a:solidFill>
              <a:latin typeface="Lucida Grande"/>
            </a:endParaRPr>
          </a:p>
        </p:txBody>
      </p:sp>
      <p:sp>
        <p:nvSpPr>
          <p:cNvPr id="4" name="Content Placeholder 2"/>
          <p:cNvSpPr txBox="1">
            <a:spLocks/>
          </p:cNvSpPr>
          <p:nvPr/>
        </p:nvSpPr>
        <p:spPr>
          <a:xfrm>
            <a:off x="5181600" y="-31845"/>
            <a:ext cx="3935104" cy="685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prstClr val="black"/>
                </a:solidFill>
              </a:rPr>
              <a:t>MALCOLM</a:t>
            </a:r>
          </a:p>
          <a:p>
            <a:pPr marL="0" indent="0">
              <a:buNone/>
            </a:pPr>
            <a:r>
              <a:rPr lang="en-US" b="1" dirty="0">
                <a:solidFill>
                  <a:prstClr val="black"/>
                </a:solidFill>
              </a:rPr>
              <a:t>But I don’t have any good sides. I don’t have a trace of the qualities a king needs, such as justice, truth, moderation, stability, generosity, perseverance, mercy, humility, devotion, patience, courage, and bravery. Instead, I overflow with every variation of all the different vices. No, if I had power I would take world peace and throw it down to hell.</a:t>
            </a:r>
          </a:p>
        </p:txBody>
      </p:sp>
    </p:spTree>
    <p:extLst>
      <p:ext uri="{BB962C8B-B14F-4D97-AF65-F5344CB8AC3E}">
        <p14:creationId xmlns:p14="http://schemas.microsoft.com/office/powerpoint/2010/main" val="1263460210"/>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6553200" cy="6858000"/>
          </a:xfrm>
        </p:spPr>
        <p:txBody>
          <a:bodyPr>
            <a:normAutofit/>
          </a:bodyPr>
          <a:lstStyle/>
          <a:p>
            <a:pPr marL="0" indent="0">
              <a:buNone/>
            </a:pPr>
            <a:r>
              <a:rPr lang="en-US" b="1" dirty="0">
                <a:solidFill>
                  <a:srgbClr val="000000"/>
                </a:solidFill>
                <a:latin typeface="Lucida Grande"/>
              </a:rPr>
              <a:t>MACDUFF</a:t>
            </a:r>
          </a:p>
          <a:p>
            <a:pPr marL="0" indent="0">
              <a:buNone/>
            </a:pPr>
            <a:r>
              <a:rPr lang="en-US" b="1" dirty="0" smtClean="0">
                <a:solidFill>
                  <a:srgbClr val="000000"/>
                </a:solidFill>
                <a:latin typeface="Lucida Grande"/>
              </a:rPr>
              <a:t>O </a:t>
            </a:r>
            <a:r>
              <a:rPr lang="en-US" b="1" dirty="0">
                <a:solidFill>
                  <a:srgbClr val="000000"/>
                </a:solidFill>
                <a:latin typeface="Lucida Grande"/>
              </a:rPr>
              <a:t>Scotland, Scotland</a:t>
            </a:r>
            <a:r>
              <a:rPr lang="en-US" b="1" dirty="0" smtClean="0">
                <a:solidFill>
                  <a:srgbClr val="000000"/>
                </a:solidFill>
                <a:latin typeface="Lucida Grande"/>
              </a:rPr>
              <a:t>!</a:t>
            </a:r>
          </a:p>
          <a:p>
            <a:pPr marL="0" indent="0">
              <a:buNone/>
            </a:pPr>
            <a:endParaRPr lang="en-US" b="1" dirty="0">
              <a:solidFill>
                <a:srgbClr val="000000"/>
              </a:solidFill>
              <a:latin typeface="Lucida Grande"/>
            </a:endParaRPr>
          </a:p>
          <a:p>
            <a:pPr marL="0" indent="0">
              <a:buNone/>
            </a:pPr>
            <a:r>
              <a:rPr lang="en-US" b="1" dirty="0">
                <a:solidFill>
                  <a:schemeClr val="tx1"/>
                </a:solidFill>
              </a:rPr>
              <a:t>MALCOLM</a:t>
            </a:r>
          </a:p>
          <a:p>
            <a:pPr marL="0" indent="0">
              <a:buNone/>
            </a:pPr>
            <a:r>
              <a:rPr lang="en-US" b="1" dirty="0">
                <a:solidFill>
                  <a:schemeClr val="tx1"/>
                </a:solidFill>
              </a:rPr>
              <a:t>If such a one be fit to govern, speak.</a:t>
            </a:r>
          </a:p>
          <a:p>
            <a:pPr marL="0" indent="0">
              <a:buNone/>
            </a:pPr>
            <a:r>
              <a:rPr lang="en-US" b="1" dirty="0">
                <a:solidFill>
                  <a:schemeClr val="tx1"/>
                </a:solidFill>
              </a:rPr>
              <a:t>I am as I have spoken</a:t>
            </a:r>
            <a:r>
              <a:rPr lang="en-US" b="1" dirty="0" smtClean="0">
                <a:solidFill>
                  <a:schemeClr val="tx1"/>
                </a:solidFill>
              </a:rPr>
              <a:t>.</a:t>
            </a:r>
          </a:p>
          <a:p>
            <a:pPr marL="0" indent="0">
              <a:buNone/>
            </a:pPr>
            <a:endParaRPr lang="en-US" b="1" dirty="0">
              <a:solidFill>
                <a:schemeClr val="tx1"/>
              </a:solidFill>
            </a:endParaRPr>
          </a:p>
          <a:p>
            <a:pPr marL="0" indent="0">
              <a:buNone/>
            </a:pPr>
            <a:endParaRPr lang="en-US" b="1" dirty="0">
              <a:solidFill>
                <a:schemeClr val="tx1"/>
              </a:solidFill>
            </a:endParaRPr>
          </a:p>
        </p:txBody>
      </p:sp>
      <p:sp>
        <p:nvSpPr>
          <p:cNvPr id="4" name="Content Placeholder 2"/>
          <p:cNvSpPr txBox="1">
            <a:spLocks/>
          </p:cNvSpPr>
          <p:nvPr/>
        </p:nvSpPr>
        <p:spPr>
          <a:xfrm>
            <a:off x="5867400" y="-31845"/>
            <a:ext cx="3249304" cy="685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srgbClr val="000000"/>
                </a:solidFill>
                <a:latin typeface="Lucida Grande"/>
              </a:rPr>
              <a:t>MACDUFF</a:t>
            </a:r>
          </a:p>
          <a:p>
            <a:pPr marL="0" indent="0">
              <a:buNone/>
            </a:pPr>
            <a:r>
              <a:rPr lang="en-US" b="1" dirty="0">
                <a:solidFill>
                  <a:srgbClr val="000000"/>
                </a:solidFill>
                <a:latin typeface="Lucida Grande"/>
              </a:rPr>
              <a:t>Oh Scotland, Scotland</a:t>
            </a:r>
            <a:r>
              <a:rPr lang="en-US" b="1" dirty="0" smtClean="0">
                <a:solidFill>
                  <a:srgbClr val="000000"/>
                </a:solidFill>
                <a:latin typeface="Lucida Grande"/>
              </a:rPr>
              <a:t>!</a:t>
            </a:r>
          </a:p>
          <a:p>
            <a:pPr marL="0" indent="0">
              <a:buNone/>
            </a:pPr>
            <a:endParaRPr lang="en-US" b="1" dirty="0">
              <a:solidFill>
                <a:srgbClr val="000000"/>
              </a:solidFill>
              <a:latin typeface="Lucida Grande"/>
            </a:endParaRPr>
          </a:p>
          <a:p>
            <a:pPr marL="0" indent="0">
              <a:buNone/>
            </a:pPr>
            <a:r>
              <a:rPr lang="en-US" b="1" dirty="0">
                <a:solidFill>
                  <a:schemeClr val="tx1"/>
                </a:solidFill>
              </a:rPr>
              <a:t>MALCOLM</a:t>
            </a:r>
          </a:p>
          <a:p>
            <a:pPr marL="0" indent="0">
              <a:buNone/>
            </a:pPr>
            <a:r>
              <a:rPr lang="en-US" b="1" dirty="0">
                <a:solidFill>
                  <a:schemeClr val="tx1"/>
                </a:solidFill>
              </a:rPr>
              <a:t>If someone like me is fit to be king, let me know. I really am exactly as I have described myself to you.</a:t>
            </a:r>
          </a:p>
          <a:p>
            <a:pPr marL="0" indent="0">
              <a:buNone/>
            </a:pPr>
            <a:endParaRPr lang="en-US" b="1" dirty="0">
              <a:solidFill>
                <a:schemeClr val="tx1"/>
              </a:solidFill>
            </a:endParaRPr>
          </a:p>
        </p:txBody>
      </p:sp>
    </p:spTree>
    <p:extLst>
      <p:ext uri="{BB962C8B-B14F-4D97-AF65-F5344CB8AC3E}">
        <p14:creationId xmlns:p14="http://schemas.microsoft.com/office/powerpoint/2010/main" val="915671527"/>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5181600" cy="6858000"/>
          </a:xfrm>
        </p:spPr>
        <p:txBody>
          <a:bodyPr>
            <a:normAutofit/>
          </a:bodyPr>
          <a:lstStyle/>
          <a:p>
            <a:pPr marL="0" indent="0">
              <a:buNone/>
            </a:pPr>
            <a:r>
              <a:rPr lang="en-US" sz="1600" b="1" dirty="0">
                <a:solidFill>
                  <a:schemeClr val="tx1"/>
                </a:solidFill>
              </a:rPr>
              <a:t>MACDUFF</a:t>
            </a:r>
          </a:p>
          <a:p>
            <a:pPr marL="0" indent="0">
              <a:buNone/>
            </a:pPr>
            <a:r>
              <a:rPr lang="en-US" sz="1600" b="1" dirty="0" smtClean="0">
                <a:solidFill>
                  <a:schemeClr val="tx1"/>
                </a:solidFill>
              </a:rPr>
              <a:t>Fit </a:t>
            </a:r>
            <a:r>
              <a:rPr lang="en-US" sz="1600" b="1" dirty="0">
                <a:solidFill>
                  <a:schemeClr val="tx1"/>
                </a:solidFill>
              </a:rPr>
              <a:t>to govern?</a:t>
            </a:r>
          </a:p>
          <a:p>
            <a:pPr marL="0" indent="0">
              <a:buNone/>
            </a:pPr>
            <a:r>
              <a:rPr lang="en-US" sz="1600" b="1" dirty="0">
                <a:solidFill>
                  <a:schemeClr val="tx1"/>
                </a:solidFill>
              </a:rPr>
              <a:t>No, not to live.—O nation miserable,</a:t>
            </a:r>
          </a:p>
          <a:p>
            <a:pPr marL="0" indent="0">
              <a:buNone/>
            </a:pPr>
            <a:r>
              <a:rPr lang="en-US" sz="1600" b="1" dirty="0">
                <a:solidFill>
                  <a:schemeClr val="tx1"/>
                </a:solidFill>
              </a:rPr>
              <a:t>With an untitled tyrant bloody-sceptered,</a:t>
            </a:r>
          </a:p>
          <a:p>
            <a:pPr marL="0" indent="0">
              <a:buNone/>
            </a:pPr>
            <a:r>
              <a:rPr lang="en-US" sz="1600" b="1" dirty="0">
                <a:solidFill>
                  <a:schemeClr val="tx1"/>
                </a:solidFill>
              </a:rPr>
              <a:t>When shalt thou see thy wholesome days again,</a:t>
            </a:r>
          </a:p>
          <a:p>
            <a:pPr marL="0" indent="0">
              <a:buNone/>
            </a:pPr>
            <a:r>
              <a:rPr lang="en-US" sz="1600" b="1" dirty="0">
                <a:solidFill>
                  <a:schemeClr val="tx1"/>
                </a:solidFill>
              </a:rPr>
              <a:t>Since that the truest issue of thy throne</a:t>
            </a:r>
          </a:p>
          <a:p>
            <a:pPr marL="0" indent="0">
              <a:buNone/>
            </a:pPr>
            <a:r>
              <a:rPr lang="en-US" sz="1600" b="1" dirty="0">
                <a:solidFill>
                  <a:schemeClr val="tx1"/>
                </a:solidFill>
              </a:rPr>
              <a:t>By his own interdiction stands accursed,</a:t>
            </a:r>
          </a:p>
          <a:p>
            <a:pPr marL="0" indent="0">
              <a:buNone/>
            </a:pPr>
            <a:r>
              <a:rPr lang="en-US" sz="1600" b="1" dirty="0">
                <a:solidFill>
                  <a:schemeClr val="tx1"/>
                </a:solidFill>
              </a:rPr>
              <a:t>And does blaspheme his breed?—Thy royal father</a:t>
            </a:r>
          </a:p>
          <a:p>
            <a:pPr marL="0" indent="0">
              <a:buNone/>
            </a:pPr>
            <a:r>
              <a:rPr lang="en-US" sz="1600" b="1" dirty="0">
                <a:solidFill>
                  <a:schemeClr val="tx1"/>
                </a:solidFill>
              </a:rPr>
              <a:t>Was a most sainted king. The queen that bore thee,</a:t>
            </a:r>
          </a:p>
          <a:p>
            <a:pPr marL="0" indent="0">
              <a:buNone/>
            </a:pPr>
            <a:r>
              <a:rPr lang="en-US" sz="1600" b="1" dirty="0">
                <a:solidFill>
                  <a:schemeClr val="tx1"/>
                </a:solidFill>
              </a:rPr>
              <a:t>Oftener upon her knees than on her feet,</a:t>
            </a:r>
          </a:p>
          <a:p>
            <a:pPr marL="0" indent="0">
              <a:buNone/>
            </a:pPr>
            <a:r>
              <a:rPr lang="en-US" sz="1600" b="1" dirty="0">
                <a:solidFill>
                  <a:schemeClr val="tx1"/>
                </a:solidFill>
              </a:rPr>
              <a:t>Died every day she lived. Fare thee well!</a:t>
            </a:r>
          </a:p>
          <a:p>
            <a:pPr marL="0" indent="0">
              <a:buNone/>
            </a:pPr>
            <a:r>
              <a:rPr lang="en-US" sz="1600" b="1" dirty="0">
                <a:solidFill>
                  <a:schemeClr val="tx1"/>
                </a:solidFill>
              </a:rPr>
              <a:t>These evils thou </a:t>
            </a:r>
            <a:r>
              <a:rPr lang="en-US" sz="1600" b="1" dirty="0" err="1">
                <a:solidFill>
                  <a:schemeClr val="tx1"/>
                </a:solidFill>
              </a:rPr>
              <a:t>repeat’st</a:t>
            </a:r>
            <a:r>
              <a:rPr lang="en-US" sz="1600" b="1" dirty="0">
                <a:solidFill>
                  <a:schemeClr val="tx1"/>
                </a:solidFill>
              </a:rPr>
              <a:t> upon thyself</a:t>
            </a:r>
          </a:p>
          <a:p>
            <a:pPr marL="0" indent="0">
              <a:buNone/>
            </a:pPr>
            <a:r>
              <a:rPr lang="en-US" sz="1600" b="1" dirty="0">
                <a:solidFill>
                  <a:schemeClr val="tx1"/>
                </a:solidFill>
              </a:rPr>
              <a:t>Have banished me from Scotland.—O my breast,</a:t>
            </a:r>
          </a:p>
          <a:p>
            <a:pPr marL="0" indent="0">
              <a:buNone/>
            </a:pPr>
            <a:r>
              <a:rPr lang="en-US" sz="1600" b="1" dirty="0">
                <a:solidFill>
                  <a:schemeClr val="tx1"/>
                </a:solidFill>
              </a:rPr>
              <a:t>Thy hope ends here!</a:t>
            </a:r>
          </a:p>
        </p:txBody>
      </p:sp>
      <p:sp>
        <p:nvSpPr>
          <p:cNvPr id="4" name="Content Placeholder 2"/>
          <p:cNvSpPr txBox="1">
            <a:spLocks/>
          </p:cNvSpPr>
          <p:nvPr/>
        </p:nvSpPr>
        <p:spPr>
          <a:xfrm>
            <a:off x="5181600" y="-31845"/>
            <a:ext cx="3935104" cy="6858000"/>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prstClr val="black"/>
                </a:solidFill>
              </a:rPr>
              <a:t>MACDUFF</a:t>
            </a:r>
          </a:p>
          <a:p>
            <a:pPr marL="0" indent="0">
              <a:buNone/>
            </a:pPr>
            <a:r>
              <a:rPr lang="en-US" b="1" dirty="0">
                <a:solidFill>
                  <a:prstClr val="black"/>
                </a:solidFill>
              </a:rPr>
              <a:t>(to MALCOLM) Fit to be king? You’re not fit to live!—Oh miserable nation, ruled by a usurping, murderous tyrant, when will you see peaceful days again? The man who has a legal right to the throne is, by his own admission, a cursed man and a disgrace to the royal family.—Your royal father Duncan was a virtuous king. Your mother spent more time on her knees in prayer than she did standing up, and she lived a life of absolute piety. Good-bye. The evils you have described inside yourself have driven me out of Scotland forever. Oh my heart, your hope is dead!</a:t>
            </a:r>
          </a:p>
        </p:txBody>
      </p:sp>
    </p:spTree>
    <p:extLst>
      <p:ext uri="{BB962C8B-B14F-4D97-AF65-F5344CB8AC3E}">
        <p14:creationId xmlns:p14="http://schemas.microsoft.com/office/powerpoint/2010/main" val="2853369420"/>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5867400" cy="6858000"/>
          </a:xfrm>
        </p:spPr>
        <p:txBody>
          <a:bodyPr>
            <a:normAutofit/>
          </a:bodyPr>
          <a:lstStyle/>
          <a:p>
            <a:pPr marL="0" indent="0">
              <a:buNone/>
            </a:pPr>
            <a:r>
              <a:rPr lang="en-US" sz="1800" b="1" dirty="0">
                <a:solidFill>
                  <a:schemeClr val="tx1"/>
                </a:solidFill>
              </a:rPr>
              <a:t>MALCOLM</a:t>
            </a:r>
          </a:p>
          <a:p>
            <a:pPr marL="0" indent="0">
              <a:buNone/>
            </a:pPr>
            <a:r>
              <a:rPr lang="en-US" sz="1800" b="1" dirty="0" smtClean="0">
                <a:solidFill>
                  <a:schemeClr val="tx1"/>
                </a:solidFill>
              </a:rPr>
              <a:t>Macduff</a:t>
            </a:r>
            <a:r>
              <a:rPr lang="en-US" sz="1800" b="1" dirty="0">
                <a:solidFill>
                  <a:schemeClr val="tx1"/>
                </a:solidFill>
              </a:rPr>
              <a:t>, this noble passion,</a:t>
            </a:r>
          </a:p>
          <a:p>
            <a:pPr marL="0" indent="0">
              <a:buNone/>
            </a:pPr>
            <a:r>
              <a:rPr lang="en-US" sz="1800" b="1" dirty="0">
                <a:solidFill>
                  <a:schemeClr val="tx1"/>
                </a:solidFill>
              </a:rPr>
              <a:t>Child of integrity, hath from my soul</a:t>
            </a:r>
          </a:p>
          <a:p>
            <a:pPr marL="0" indent="0">
              <a:buNone/>
            </a:pPr>
            <a:r>
              <a:rPr lang="en-US" sz="1800" b="1" dirty="0">
                <a:solidFill>
                  <a:schemeClr val="tx1"/>
                </a:solidFill>
              </a:rPr>
              <a:t>Wiped the black scruples, reconciled my thoughts</a:t>
            </a:r>
          </a:p>
          <a:p>
            <a:pPr marL="0" indent="0">
              <a:buNone/>
            </a:pPr>
            <a:r>
              <a:rPr lang="en-US" sz="1800" b="1" dirty="0">
                <a:solidFill>
                  <a:schemeClr val="tx1"/>
                </a:solidFill>
              </a:rPr>
              <a:t>To thy good truth and honor. </a:t>
            </a:r>
            <a:r>
              <a:rPr lang="en-US" sz="1800" b="1" dirty="0">
                <a:solidFill>
                  <a:srgbClr val="FF0000"/>
                </a:solidFill>
              </a:rPr>
              <a:t>Devilish Macbeth</a:t>
            </a:r>
          </a:p>
          <a:p>
            <a:pPr marL="0" indent="0">
              <a:buNone/>
            </a:pPr>
            <a:r>
              <a:rPr lang="en-US" sz="1800" b="1" dirty="0">
                <a:solidFill>
                  <a:srgbClr val="FF0000"/>
                </a:solidFill>
              </a:rPr>
              <a:t>By many of these trains hath sought to win me</a:t>
            </a:r>
          </a:p>
          <a:p>
            <a:pPr marL="0" indent="0">
              <a:buNone/>
            </a:pPr>
            <a:r>
              <a:rPr lang="en-US" sz="1800" b="1" dirty="0">
                <a:solidFill>
                  <a:srgbClr val="FF0000"/>
                </a:solidFill>
              </a:rPr>
              <a:t>Into his power, and modest wisdom plucks me</a:t>
            </a:r>
          </a:p>
          <a:p>
            <a:pPr marL="0" indent="0">
              <a:buNone/>
            </a:pPr>
            <a:r>
              <a:rPr lang="en-US" sz="1800" b="1" dirty="0">
                <a:solidFill>
                  <a:srgbClr val="FF0000"/>
                </a:solidFill>
              </a:rPr>
              <a:t>From </a:t>
            </a:r>
            <a:r>
              <a:rPr lang="en-US" sz="1800" b="1" dirty="0" err="1">
                <a:solidFill>
                  <a:srgbClr val="FF0000"/>
                </a:solidFill>
              </a:rPr>
              <a:t>overcredulous</a:t>
            </a:r>
            <a:r>
              <a:rPr lang="en-US" sz="1800" b="1" dirty="0">
                <a:solidFill>
                  <a:srgbClr val="FF0000"/>
                </a:solidFill>
              </a:rPr>
              <a:t> haste. But God above</a:t>
            </a:r>
          </a:p>
          <a:p>
            <a:pPr marL="0" indent="0">
              <a:buNone/>
            </a:pPr>
            <a:r>
              <a:rPr lang="en-US" sz="1800" b="1" dirty="0">
                <a:solidFill>
                  <a:srgbClr val="FF0000"/>
                </a:solidFill>
              </a:rPr>
              <a:t>Deal between thee and me, for even now</a:t>
            </a:r>
          </a:p>
          <a:p>
            <a:pPr marL="0" indent="0">
              <a:buNone/>
            </a:pPr>
            <a:r>
              <a:rPr lang="en-US" sz="1800" b="1" dirty="0">
                <a:solidFill>
                  <a:srgbClr val="FF0000"/>
                </a:solidFill>
              </a:rPr>
              <a:t>I put myself to thy direction and </a:t>
            </a:r>
            <a:endParaRPr lang="en-US" sz="1800" b="1" dirty="0" smtClean="0">
              <a:solidFill>
                <a:srgbClr val="FF0000"/>
              </a:solidFill>
            </a:endParaRPr>
          </a:p>
          <a:p>
            <a:pPr marL="0" indent="0">
              <a:buNone/>
            </a:pPr>
            <a:r>
              <a:rPr lang="en-US" sz="1800" b="1" dirty="0" err="1" smtClean="0">
                <a:solidFill>
                  <a:srgbClr val="FF0000"/>
                </a:solidFill>
              </a:rPr>
              <a:t>Unspeak</a:t>
            </a:r>
            <a:r>
              <a:rPr lang="en-US" sz="1800" b="1" dirty="0" smtClean="0">
                <a:solidFill>
                  <a:srgbClr val="FF0000"/>
                </a:solidFill>
              </a:rPr>
              <a:t> </a:t>
            </a:r>
            <a:r>
              <a:rPr lang="en-US" sz="1800" b="1" dirty="0">
                <a:solidFill>
                  <a:srgbClr val="FF0000"/>
                </a:solidFill>
              </a:rPr>
              <a:t>mine own detraction</a:t>
            </a:r>
          </a:p>
        </p:txBody>
      </p:sp>
      <p:sp>
        <p:nvSpPr>
          <p:cNvPr id="4" name="Content Placeholder 2"/>
          <p:cNvSpPr txBox="1">
            <a:spLocks/>
          </p:cNvSpPr>
          <p:nvPr/>
        </p:nvSpPr>
        <p:spPr>
          <a:xfrm>
            <a:off x="5715000" y="-31845"/>
            <a:ext cx="3401704" cy="685800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prstClr val="black"/>
                </a:solidFill>
              </a:rPr>
              <a:t>MALCOLM</a:t>
            </a:r>
          </a:p>
          <a:p>
            <a:pPr marL="0" indent="0">
              <a:buNone/>
            </a:pPr>
            <a:r>
              <a:rPr lang="en-US" b="1" dirty="0" err="1">
                <a:solidFill>
                  <a:prstClr val="black"/>
                </a:solidFill>
              </a:rPr>
              <a:t>Macduff</a:t>
            </a:r>
            <a:r>
              <a:rPr lang="en-US" b="1" dirty="0">
                <a:solidFill>
                  <a:prstClr val="black"/>
                </a:solidFill>
              </a:rPr>
              <a:t>, this passionate outburst, which proves your integrity, has removed my doubts about you and made me realize that you really are trustworthy and honorable. </a:t>
            </a:r>
            <a:r>
              <a:rPr lang="en-US" b="1" dirty="0">
                <a:solidFill>
                  <a:srgbClr val="FF0000"/>
                </a:solidFill>
              </a:rPr>
              <a:t>That devil Macbeth has tried many times to trick me and lure me into his power, and prudence prevents me from believing people too quickly. But with God as my witness, I will let myself be guided by you, and I take back my confession. </a:t>
            </a:r>
          </a:p>
        </p:txBody>
      </p:sp>
    </p:spTree>
    <p:extLst>
      <p:ext uri="{BB962C8B-B14F-4D97-AF65-F5344CB8AC3E}">
        <p14:creationId xmlns:p14="http://schemas.microsoft.com/office/powerpoint/2010/main" val="422186355"/>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5334000" cy="6858000"/>
          </a:xfrm>
        </p:spPr>
        <p:txBody>
          <a:bodyPr>
            <a:normAutofit/>
          </a:bodyPr>
          <a:lstStyle/>
          <a:p>
            <a:pPr marL="0" indent="0">
              <a:buNone/>
            </a:pPr>
            <a:r>
              <a:rPr lang="en-US" sz="1800" b="1" dirty="0" smtClean="0">
                <a:solidFill>
                  <a:schemeClr val="tx1"/>
                </a:solidFill>
              </a:rPr>
              <a:t>MALCOM</a:t>
            </a:r>
          </a:p>
          <a:p>
            <a:pPr marL="0" indent="0">
              <a:buNone/>
            </a:pPr>
            <a:r>
              <a:rPr lang="en-US" sz="1800" b="1" dirty="0" smtClean="0">
                <a:solidFill>
                  <a:schemeClr val="tx1"/>
                </a:solidFill>
              </a:rPr>
              <a:t>here </a:t>
            </a:r>
            <a:r>
              <a:rPr lang="en-US" sz="1800" b="1" dirty="0">
                <a:solidFill>
                  <a:schemeClr val="tx1"/>
                </a:solidFill>
              </a:rPr>
              <a:t>abjure</a:t>
            </a:r>
          </a:p>
          <a:p>
            <a:pPr marL="0" indent="0">
              <a:buNone/>
            </a:pPr>
            <a:r>
              <a:rPr lang="en-US" sz="1800" b="1" dirty="0">
                <a:solidFill>
                  <a:schemeClr val="tx1"/>
                </a:solidFill>
              </a:rPr>
              <a:t>The taints and blames I laid upon myself,</a:t>
            </a:r>
          </a:p>
          <a:p>
            <a:pPr marL="0" indent="0">
              <a:buNone/>
            </a:pPr>
            <a:r>
              <a:rPr lang="en-US" sz="1800" b="1" dirty="0">
                <a:solidFill>
                  <a:schemeClr val="tx1"/>
                </a:solidFill>
              </a:rPr>
              <a:t>For strangers to my nature. I am yet</a:t>
            </a:r>
          </a:p>
          <a:p>
            <a:pPr marL="0" indent="0">
              <a:buNone/>
            </a:pPr>
            <a:r>
              <a:rPr lang="en-US" sz="1800" b="1" dirty="0">
                <a:solidFill>
                  <a:schemeClr val="tx1"/>
                </a:solidFill>
              </a:rPr>
              <a:t>Unknown to woman, never was forsworn,</a:t>
            </a:r>
          </a:p>
          <a:p>
            <a:pPr marL="0" indent="0">
              <a:buNone/>
            </a:pPr>
            <a:r>
              <a:rPr lang="en-US" sz="1800" b="1" dirty="0">
                <a:solidFill>
                  <a:schemeClr val="tx1"/>
                </a:solidFill>
              </a:rPr>
              <a:t>Scarcely have coveted what was mine own,</a:t>
            </a:r>
          </a:p>
          <a:p>
            <a:pPr marL="0" indent="0">
              <a:buNone/>
            </a:pPr>
            <a:r>
              <a:rPr lang="en-US" sz="1800" b="1" dirty="0">
                <a:solidFill>
                  <a:schemeClr val="tx1"/>
                </a:solidFill>
              </a:rPr>
              <a:t>At no time broke my faith, would not betray</a:t>
            </a:r>
          </a:p>
          <a:p>
            <a:pPr marL="0" indent="0">
              <a:buNone/>
            </a:pPr>
            <a:r>
              <a:rPr lang="en-US" sz="1800" b="1" dirty="0">
                <a:solidFill>
                  <a:schemeClr val="tx1"/>
                </a:solidFill>
              </a:rPr>
              <a:t>The devil to his fellow, and delight</a:t>
            </a:r>
          </a:p>
          <a:p>
            <a:pPr marL="0" indent="0">
              <a:buNone/>
            </a:pPr>
            <a:r>
              <a:rPr lang="en-US" sz="1800" b="1" dirty="0">
                <a:solidFill>
                  <a:schemeClr val="tx1"/>
                </a:solidFill>
              </a:rPr>
              <a:t>No less in truth than life. My first false speaking</a:t>
            </a:r>
          </a:p>
          <a:p>
            <a:pPr marL="0" indent="0">
              <a:buNone/>
            </a:pPr>
            <a:r>
              <a:rPr lang="en-US" sz="1800" b="1" dirty="0">
                <a:solidFill>
                  <a:schemeClr val="tx1"/>
                </a:solidFill>
              </a:rPr>
              <a:t>Was this upon myself. </a:t>
            </a:r>
            <a:r>
              <a:rPr lang="en-US" sz="1800" b="1" dirty="0">
                <a:solidFill>
                  <a:srgbClr val="FF0000"/>
                </a:solidFill>
              </a:rPr>
              <a:t>What I am truly,</a:t>
            </a:r>
          </a:p>
          <a:p>
            <a:pPr marL="0" indent="0">
              <a:buNone/>
            </a:pPr>
            <a:r>
              <a:rPr lang="en-US" sz="1800" b="1" dirty="0">
                <a:solidFill>
                  <a:srgbClr val="FF0000"/>
                </a:solidFill>
              </a:rPr>
              <a:t>Is </a:t>
            </a:r>
            <a:r>
              <a:rPr lang="en-US" sz="1800" b="1" dirty="0" err="1">
                <a:solidFill>
                  <a:srgbClr val="FF0000"/>
                </a:solidFill>
              </a:rPr>
              <a:t>thine</a:t>
            </a:r>
            <a:r>
              <a:rPr lang="en-US" sz="1800" b="1" dirty="0">
                <a:solidFill>
                  <a:srgbClr val="FF0000"/>
                </a:solidFill>
              </a:rPr>
              <a:t> and my poor country’s to command.</a:t>
            </a:r>
            <a:endParaRPr lang="en-US" sz="1800" b="1" dirty="0">
              <a:solidFill>
                <a:srgbClr val="FF0000"/>
              </a:solidFill>
              <a:latin typeface="Lucida Grande"/>
            </a:endParaRPr>
          </a:p>
        </p:txBody>
      </p:sp>
      <p:sp>
        <p:nvSpPr>
          <p:cNvPr id="4" name="Content Placeholder 2"/>
          <p:cNvSpPr txBox="1">
            <a:spLocks/>
          </p:cNvSpPr>
          <p:nvPr/>
        </p:nvSpPr>
        <p:spPr>
          <a:xfrm>
            <a:off x="5334000" y="-31845"/>
            <a:ext cx="3782704" cy="685800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schemeClr val="tx1"/>
                </a:solidFill>
              </a:rPr>
              <a:t>MALCOM</a:t>
            </a:r>
          </a:p>
          <a:p>
            <a:pPr marL="0" indent="0">
              <a:buNone/>
            </a:pPr>
            <a:r>
              <a:rPr lang="en-US" b="1" dirty="0" smtClean="0">
                <a:solidFill>
                  <a:prstClr val="black"/>
                </a:solidFill>
              </a:rPr>
              <a:t>I </a:t>
            </a:r>
            <a:r>
              <a:rPr lang="en-US" b="1" dirty="0">
                <a:solidFill>
                  <a:prstClr val="black"/>
                </a:solidFill>
              </a:rPr>
              <a:t>take back all the bad things I said about myself, because none of those flaws are really part of my character. I’m still a virgin. I have never told a lie. I barely care about what I already own, let alone feel jealous of another’s possessions. I have never broken a promise. I wouldn’t betray the devil himself. I love truth as much as I love life. The lies I told about my character are actually the first false words I have ever spoken. </a:t>
            </a:r>
            <a:r>
              <a:rPr lang="en-US" b="1" dirty="0">
                <a:solidFill>
                  <a:srgbClr val="FF0000"/>
                </a:solidFill>
              </a:rPr>
              <a:t>The person who I really am is ready to serve you and our poor country.</a:t>
            </a:r>
          </a:p>
        </p:txBody>
      </p:sp>
    </p:spTree>
    <p:extLst>
      <p:ext uri="{BB962C8B-B14F-4D97-AF65-F5344CB8AC3E}">
        <p14:creationId xmlns:p14="http://schemas.microsoft.com/office/powerpoint/2010/main" val="3281693709"/>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5486400" cy="6858000"/>
          </a:xfrm>
        </p:spPr>
        <p:txBody>
          <a:bodyPr>
            <a:normAutofit/>
          </a:bodyPr>
          <a:lstStyle/>
          <a:p>
            <a:pPr marL="0" indent="0">
              <a:buNone/>
            </a:pPr>
            <a:r>
              <a:rPr lang="en-US" sz="2000" b="1" dirty="0" smtClean="0">
                <a:solidFill>
                  <a:srgbClr val="000000"/>
                </a:solidFill>
                <a:latin typeface="Lucida Grande"/>
              </a:rPr>
              <a:t>MALCOLM</a:t>
            </a:r>
          </a:p>
          <a:p>
            <a:pPr marL="0" indent="0">
              <a:buNone/>
            </a:pPr>
            <a:r>
              <a:rPr lang="en-US" sz="2000" b="1" dirty="0">
                <a:solidFill>
                  <a:schemeClr val="tx1"/>
                </a:solidFill>
              </a:rPr>
              <a:t>Whither indeed, before thy here-approach,</a:t>
            </a:r>
          </a:p>
          <a:p>
            <a:pPr marL="0" indent="0">
              <a:buNone/>
            </a:pPr>
            <a:r>
              <a:rPr lang="en-US" sz="2000" b="1" dirty="0">
                <a:solidFill>
                  <a:schemeClr val="tx1"/>
                </a:solidFill>
              </a:rPr>
              <a:t>Old </a:t>
            </a:r>
            <a:r>
              <a:rPr lang="en-US" sz="2000" b="1" dirty="0" err="1">
                <a:solidFill>
                  <a:schemeClr val="tx1"/>
                </a:solidFill>
              </a:rPr>
              <a:t>Siward</a:t>
            </a:r>
            <a:r>
              <a:rPr lang="en-US" sz="2000" b="1" dirty="0">
                <a:solidFill>
                  <a:schemeClr val="tx1"/>
                </a:solidFill>
              </a:rPr>
              <a:t>, with ten thousand warlike men,</a:t>
            </a:r>
          </a:p>
          <a:p>
            <a:pPr marL="0" indent="0">
              <a:buNone/>
            </a:pPr>
            <a:r>
              <a:rPr lang="en-US" sz="2000" b="1" dirty="0">
                <a:solidFill>
                  <a:schemeClr val="tx1"/>
                </a:solidFill>
              </a:rPr>
              <a:t>Already at a point, was setting forth.</a:t>
            </a:r>
          </a:p>
          <a:p>
            <a:pPr marL="0" indent="0">
              <a:buNone/>
            </a:pPr>
            <a:r>
              <a:rPr lang="en-US" sz="2000" b="1" dirty="0">
                <a:solidFill>
                  <a:schemeClr val="tx1"/>
                </a:solidFill>
              </a:rPr>
              <a:t>Now we’ll together, and the chance of goodness</a:t>
            </a:r>
          </a:p>
          <a:p>
            <a:pPr marL="0" indent="0">
              <a:buNone/>
            </a:pPr>
            <a:r>
              <a:rPr lang="en-US" sz="2000" b="1" dirty="0">
                <a:solidFill>
                  <a:schemeClr val="tx1"/>
                </a:solidFill>
              </a:rPr>
              <a:t>Be like our warranted quarrel! Why are you silent?</a:t>
            </a:r>
          </a:p>
        </p:txBody>
      </p:sp>
      <p:sp>
        <p:nvSpPr>
          <p:cNvPr id="4" name="Content Placeholder 2"/>
          <p:cNvSpPr txBox="1">
            <a:spLocks/>
          </p:cNvSpPr>
          <p:nvPr/>
        </p:nvSpPr>
        <p:spPr>
          <a:xfrm>
            <a:off x="5486400" y="-31845"/>
            <a:ext cx="3630304" cy="685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smtClean="0">
                <a:solidFill>
                  <a:srgbClr val="000000"/>
                </a:solidFill>
                <a:latin typeface="Lucida Grande"/>
              </a:rPr>
              <a:t>MACOLM</a:t>
            </a:r>
          </a:p>
          <a:p>
            <a:pPr marL="0" indent="0">
              <a:buNone/>
            </a:pPr>
            <a:r>
              <a:rPr lang="en-US" b="1" dirty="0">
                <a:solidFill>
                  <a:prstClr val="black"/>
                </a:solidFill>
              </a:rPr>
              <a:t>Indeed, before you arrived here, old </a:t>
            </a:r>
            <a:r>
              <a:rPr lang="en-US" b="1" dirty="0" err="1">
                <a:solidFill>
                  <a:prstClr val="black"/>
                </a:solidFill>
              </a:rPr>
              <a:t>Siward</a:t>
            </a:r>
            <a:r>
              <a:rPr lang="en-US" b="1" dirty="0">
                <a:solidFill>
                  <a:prstClr val="black"/>
                </a:solidFill>
              </a:rPr>
              <a:t>, with ten thousand soldiers already prepared for battle, was making his way here. Now we will fight Macbeth together, and may the chances of our success be as great as the justice of our cause! Why are you silent?</a:t>
            </a:r>
          </a:p>
        </p:txBody>
      </p:sp>
    </p:spTree>
    <p:extLst>
      <p:ext uri="{BB962C8B-B14F-4D97-AF65-F5344CB8AC3E}">
        <p14:creationId xmlns:p14="http://schemas.microsoft.com/office/powerpoint/2010/main" val="3191491137"/>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4419600" cy="6858000"/>
          </a:xfrm>
        </p:spPr>
        <p:txBody>
          <a:bodyPr>
            <a:normAutofit fontScale="85000" lnSpcReduction="10000"/>
          </a:bodyPr>
          <a:lstStyle/>
          <a:p>
            <a:pPr marL="0" indent="0">
              <a:buNone/>
            </a:pPr>
            <a:r>
              <a:rPr lang="en-US" b="1" dirty="0">
                <a:solidFill>
                  <a:schemeClr val="tx1"/>
                </a:solidFill>
              </a:rPr>
              <a:t>ALL</a:t>
            </a:r>
          </a:p>
          <a:p>
            <a:pPr marL="0" indent="0">
              <a:buNone/>
            </a:pPr>
            <a:r>
              <a:rPr lang="en-US" b="1" dirty="0">
                <a:solidFill>
                  <a:schemeClr val="tx1"/>
                </a:solidFill>
              </a:rPr>
              <a:t>Double, double toil and trouble,</a:t>
            </a:r>
          </a:p>
          <a:p>
            <a:pPr marL="0" indent="0">
              <a:buNone/>
            </a:pPr>
            <a:r>
              <a:rPr lang="en-US" b="1" dirty="0">
                <a:solidFill>
                  <a:schemeClr val="tx1"/>
                </a:solidFill>
              </a:rPr>
              <a:t>Fire burn and cauldron bubble</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THIRD WITCH</a:t>
            </a:r>
          </a:p>
          <a:p>
            <a:pPr marL="0" indent="0">
              <a:buNone/>
            </a:pPr>
            <a:r>
              <a:rPr lang="en-US" b="1" dirty="0">
                <a:solidFill>
                  <a:schemeClr val="tx1"/>
                </a:solidFill>
              </a:rPr>
              <a:t>Scale of dragon, tooth of wolf,</a:t>
            </a:r>
          </a:p>
          <a:p>
            <a:pPr marL="0" indent="0">
              <a:buNone/>
            </a:pPr>
            <a:r>
              <a:rPr lang="en-US" b="1" dirty="0">
                <a:solidFill>
                  <a:schemeClr val="tx1"/>
                </a:solidFill>
              </a:rPr>
              <a:t>Witches' mummy, maw and gulf</a:t>
            </a:r>
          </a:p>
          <a:p>
            <a:pPr marL="0" indent="0">
              <a:buNone/>
            </a:pPr>
            <a:r>
              <a:rPr lang="en-US" b="1" dirty="0">
                <a:solidFill>
                  <a:schemeClr val="tx1"/>
                </a:solidFill>
              </a:rPr>
              <a:t>Of the </a:t>
            </a:r>
            <a:r>
              <a:rPr lang="en-US" b="1" dirty="0" err="1">
                <a:solidFill>
                  <a:schemeClr val="tx1"/>
                </a:solidFill>
              </a:rPr>
              <a:t>ravined</a:t>
            </a:r>
            <a:r>
              <a:rPr lang="en-US" b="1" dirty="0">
                <a:solidFill>
                  <a:schemeClr val="tx1"/>
                </a:solidFill>
              </a:rPr>
              <a:t> salt-sea shark,</a:t>
            </a:r>
          </a:p>
          <a:p>
            <a:pPr marL="0" indent="0">
              <a:buNone/>
            </a:pPr>
            <a:r>
              <a:rPr lang="en-US" b="1" dirty="0">
                <a:solidFill>
                  <a:schemeClr val="tx1"/>
                </a:solidFill>
              </a:rPr>
              <a:t>Root of hemlock </a:t>
            </a:r>
            <a:r>
              <a:rPr lang="en-US" b="1" dirty="0" err="1">
                <a:solidFill>
                  <a:schemeClr val="tx1"/>
                </a:solidFill>
              </a:rPr>
              <a:t>digged</a:t>
            </a:r>
            <a:r>
              <a:rPr lang="en-US" b="1" dirty="0">
                <a:solidFill>
                  <a:schemeClr val="tx1"/>
                </a:solidFill>
              </a:rPr>
              <a:t> </a:t>
            </a:r>
            <a:r>
              <a:rPr lang="en-US" b="1" dirty="0" err="1">
                <a:solidFill>
                  <a:schemeClr val="tx1"/>
                </a:solidFill>
              </a:rPr>
              <a:t>i</a:t>
            </a:r>
            <a:r>
              <a:rPr lang="en-US" b="1" dirty="0">
                <a:solidFill>
                  <a:schemeClr val="tx1"/>
                </a:solidFill>
              </a:rPr>
              <a:t>' </a:t>
            </a:r>
            <a:r>
              <a:rPr lang="en-US" b="1" dirty="0" err="1">
                <a:solidFill>
                  <a:schemeClr val="tx1"/>
                </a:solidFill>
              </a:rPr>
              <a:t>th</a:t>
            </a:r>
            <a:r>
              <a:rPr lang="en-US" b="1" dirty="0">
                <a:solidFill>
                  <a:schemeClr val="tx1"/>
                </a:solidFill>
              </a:rPr>
              <a:t>' dark,</a:t>
            </a:r>
          </a:p>
          <a:p>
            <a:pPr marL="0" indent="0">
              <a:buNone/>
            </a:pPr>
            <a:r>
              <a:rPr lang="en-US" b="1" dirty="0">
                <a:solidFill>
                  <a:schemeClr val="tx1"/>
                </a:solidFill>
              </a:rPr>
              <a:t>Liver of blaspheming Jew,</a:t>
            </a:r>
          </a:p>
          <a:p>
            <a:pPr marL="0" indent="0">
              <a:buNone/>
            </a:pPr>
            <a:r>
              <a:rPr lang="en-US" b="1" dirty="0">
                <a:solidFill>
                  <a:schemeClr val="tx1"/>
                </a:solidFill>
              </a:rPr>
              <a:t>Gall of goat and slips of yew</a:t>
            </a:r>
          </a:p>
          <a:p>
            <a:pPr marL="0" indent="0">
              <a:buNone/>
            </a:pPr>
            <a:r>
              <a:rPr lang="en-US" b="1" dirty="0">
                <a:solidFill>
                  <a:schemeClr val="tx1"/>
                </a:solidFill>
              </a:rPr>
              <a:t>Slivered in the moon’s eclipse,</a:t>
            </a:r>
          </a:p>
          <a:p>
            <a:pPr marL="0" indent="0">
              <a:buNone/>
            </a:pPr>
            <a:r>
              <a:rPr lang="en-US" b="1" dirty="0">
                <a:solidFill>
                  <a:schemeClr val="tx1"/>
                </a:solidFill>
              </a:rPr>
              <a:t>Nose of Turk and Tartar’s lips,</a:t>
            </a:r>
          </a:p>
          <a:p>
            <a:pPr marL="0" indent="0">
              <a:buNone/>
            </a:pPr>
            <a:r>
              <a:rPr lang="en-US" b="1" dirty="0">
                <a:solidFill>
                  <a:schemeClr val="tx1"/>
                </a:solidFill>
              </a:rPr>
              <a:t>Finger of birth-strangled babe</a:t>
            </a:r>
          </a:p>
          <a:p>
            <a:pPr marL="0" indent="0">
              <a:buNone/>
            </a:pPr>
            <a:r>
              <a:rPr lang="en-US" b="1" dirty="0">
                <a:solidFill>
                  <a:schemeClr val="tx1"/>
                </a:solidFill>
              </a:rPr>
              <a:t>Ditch-delivered by a drab,</a:t>
            </a:r>
          </a:p>
          <a:p>
            <a:pPr marL="0" indent="0">
              <a:buNone/>
            </a:pPr>
            <a:r>
              <a:rPr lang="en-US" b="1" dirty="0">
                <a:solidFill>
                  <a:schemeClr val="tx1"/>
                </a:solidFill>
              </a:rPr>
              <a:t>Make the gruel thick and slab.</a:t>
            </a:r>
          </a:p>
          <a:p>
            <a:pPr marL="0" indent="0">
              <a:buNone/>
            </a:pPr>
            <a:r>
              <a:rPr lang="en-US" b="1" dirty="0">
                <a:solidFill>
                  <a:schemeClr val="tx1"/>
                </a:solidFill>
              </a:rPr>
              <a:t>Add thereto a tiger’s </a:t>
            </a:r>
            <a:r>
              <a:rPr lang="en-US" b="1" dirty="0" err="1">
                <a:solidFill>
                  <a:schemeClr val="tx1"/>
                </a:solidFill>
              </a:rPr>
              <a:t>chaudron</a:t>
            </a:r>
            <a:r>
              <a:rPr lang="en-US" b="1" dirty="0">
                <a:solidFill>
                  <a:schemeClr val="tx1"/>
                </a:solidFill>
              </a:rPr>
              <a:t>,</a:t>
            </a:r>
          </a:p>
          <a:p>
            <a:pPr marL="0" indent="0">
              <a:buNone/>
            </a:pPr>
            <a:r>
              <a:rPr lang="en-US" b="1" dirty="0">
                <a:solidFill>
                  <a:schemeClr val="tx1"/>
                </a:solidFill>
              </a:rPr>
              <a:t>For the ingredients of our cauldron.</a:t>
            </a:r>
          </a:p>
        </p:txBody>
      </p:sp>
      <p:sp>
        <p:nvSpPr>
          <p:cNvPr id="4" name="Content Placeholder 2"/>
          <p:cNvSpPr txBox="1">
            <a:spLocks/>
          </p:cNvSpPr>
          <p:nvPr/>
        </p:nvSpPr>
        <p:spPr>
          <a:xfrm>
            <a:off x="4697104" y="-31845"/>
            <a:ext cx="4419600" cy="6858000"/>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prstClr val="black"/>
                </a:solidFill>
              </a:rPr>
              <a:t>ALL</a:t>
            </a:r>
          </a:p>
          <a:p>
            <a:pPr marL="0" indent="0">
              <a:buNone/>
            </a:pPr>
            <a:r>
              <a:rPr lang="en-US" b="1" dirty="0">
                <a:solidFill>
                  <a:prstClr val="black"/>
                </a:solidFill>
              </a:rPr>
              <a:t>Double, double toil and trouble,</a:t>
            </a:r>
          </a:p>
          <a:p>
            <a:pPr marL="0" indent="0">
              <a:buNone/>
            </a:pPr>
            <a:r>
              <a:rPr lang="en-US" b="1" dirty="0">
                <a:solidFill>
                  <a:prstClr val="black"/>
                </a:solidFill>
              </a:rPr>
              <a:t>Fire burn and cauldron bubble</a:t>
            </a:r>
            <a:r>
              <a:rPr lang="en-US" b="1" dirty="0" smtClean="0">
                <a:solidFill>
                  <a:prstClr val="black"/>
                </a:solidFill>
              </a:rPr>
              <a:t>.</a:t>
            </a:r>
          </a:p>
          <a:p>
            <a:pPr marL="0" indent="0">
              <a:buNone/>
            </a:pPr>
            <a:endParaRPr lang="en-US" b="1" dirty="0">
              <a:solidFill>
                <a:prstClr val="black"/>
              </a:solidFill>
            </a:endParaRPr>
          </a:p>
          <a:p>
            <a:pPr marL="0" indent="0">
              <a:buNone/>
            </a:pPr>
            <a:r>
              <a:rPr lang="en-US" b="1" dirty="0">
                <a:solidFill>
                  <a:prstClr val="black"/>
                </a:solidFill>
              </a:rPr>
              <a:t>THIRD WITCH</a:t>
            </a:r>
          </a:p>
          <a:p>
            <a:pPr marL="0" indent="0">
              <a:buNone/>
            </a:pPr>
            <a:r>
              <a:rPr lang="en-US" b="1" dirty="0">
                <a:solidFill>
                  <a:prstClr val="black"/>
                </a:solidFill>
              </a:rPr>
              <a:t>Here come some more ingredients: the scale of a dragon, a wolf’s tooth, a witch’s mummified flesh, the gullet and stomach of a ravenous shark, a root of hemlock that was dug up in the dark, a Jew’s liver, a goat’s bile, some twigs of yew that were broken off during a lunar eclipse, a Turk’s nose, a Tartar’s lips, the finger of a baby that was strangled as a prostitute gave birth to it in a ditch. (to the ingredients) Make this potion thick and gluey. (to the other WITCHES) Now let’s add a tiger’s entrails to the mix.</a:t>
            </a:r>
            <a:endParaRPr lang="en-US" b="1" dirty="0" smtClean="0">
              <a:solidFill>
                <a:prstClr val="black"/>
              </a:solidFill>
            </a:endParaRPr>
          </a:p>
          <a:p>
            <a:pPr marL="0" indent="0">
              <a:buNone/>
            </a:pPr>
            <a:endParaRPr lang="en-US" b="1" dirty="0">
              <a:solidFill>
                <a:prstClr val="black"/>
              </a:solidFill>
            </a:endParaRPr>
          </a:p>
          <a:p>
            <a:pPr marL="0" indent="0">
              <a:buNone/>
            </a:pPr>
            <a:endParaRPr lang="en-US" b="1" dirty="0">
              <a:solidFill>
                <a:prstClr val="black"/>
              </a:solidFill>
            </a:endParaRPr>
          </a:p>
        </p:txBody>
      </p:sp>
    </p:spTree>
    <p:extLst>
      <p:ext uri="{BB962C8B-B14F-4D97-AF65-F5344CB8AC3E}">
        <p14:creationId xmlns:p14="http://schemas.microsoft.com/office/powerpoint/2010/main" val="245819707"/>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5181600" cy="6858000"/>
          </a:xfrm>
        </p:spPr>
        <p:txBody>
          <a:bodyPr>
            <a:noAutofit/>
          </a:bodyPr>
          <a:lstStyle/>
          <a:p>
            <a:pPr marL="0" indent="0">
              <a:buNone/>
            </a:pPr>
            <a:r>
              <a:rPr lang="en-US" sz="1800" b="1" dirty="0">
                <a:solidFill>
                  <a:schemeClr val="tx1"/>
                </a:solidFill>
              </a:rPr>
              <a:t>MACDUFF</a:t>
            </a:r>
          </a:p>
          <a:p>
            <a:pPr marL="0" indent="0">
              <a:buNone/>
            </a:pPr>
            <a:r>
              <a:rPr lang="en-US" sz="1800" b="1" dirty="0">
                <a:solidFill>
                  <a:schemeClr val="tx1"/>
                </a:solidFill>
              </a:rPr>
              <a:t>Such welcome and unwelcome things at once</a:t>
            </a:r>
          </a:p>
          <a:p>
            <a:pPr marL="0" indent="0">
              <a:buNone/>
            </a:pPr>
            <a:r>
              <a:rPr lang="en-US" sz="1800" b="1" dirty="0" err="1">
                <a:solidFill>
                  <a:schemeClr val="tx1"/>
                </a:solidFill>
              </a:rPr>
              <a:t>'Tis</a:t>
            </a:r>
            <a:r>
              <a:rPr lang="en-US" sz="1800" b="1" dirty="0">
                <a:solidFill>
                  <a:schemeClr val="tx1"/>
                </a:solidFill>
              </a:rPr>
              <a:t> hard to reconcile</a:t>
            </a:r>
            <a:r>
              <a:rPr lang="en-US" sz="1800" b="1" dirty="0" smtClean="0">
                <a:solidFill>
                  <a:schemeClr val="tx1"/>
                </a:solidFill>
              </a:rPr>
              <a:t>.</a:t>
            </a:r>
          </a:p>
          <a:p>
            <a:pPr marL="0" indent="0">
              <a:buNone/>
            </a:pPr>
            <a:endParaRPr lang="en-US" sz="1800" b="1" dirty="0">
              <a:solidFill>
                <a:schemeClr val="tx1"/>
              </a:solidFill>
              <a:latin typeface="Lucida Grande"/>
            </a:endParaRPr>
          </a:p>
          <a:p>
            <a:pPr marL="0" indent="0">
              <a:buNone/>
            </a:pPr>
            <a:r>
              <a:rPr lang="en-US" sz="1800" i="1" dirty="0">
                <a:solidFill>
                  <a:srgbClr val="000000"/>
                </a:solidFill>
                <a:latin typeface="Lucida Grande"/>
              </a:rPr>
              <a:t>Enter a </a:t>
            </a:r>
            <a:r>
              <a:rPr lang="en-US" sz="1800" b="1" i="1" dirty="0" smtClean="0">
                <a:solidFill>
                  <a:srgbClr val="000000"/>
                </a:solidFill>
                <a:latin typeface="Lucida Grande"/>
              </a:rPr>
              <a:t>DOCTOR</a:t>
            </a:r>
          </a:p>
          <a:p>
            <a:pPr marL="0" indent="0">
              <a:buNone/>
            </a:pPr>
            <a:endParaRPr lang="en-US" sz="1800" b="1" i="1" dirty="0">
              <a:solidFill>
                <a:srgbClr val="000000"/>
              </a:solidFill>
              <a:latin typeface="Lucida Grande"/>
            </a:endParaRPr>
          </a:p>
          <a:p>
            <a:pPr marL="0" indent="0">
              <a:buNone/>
            </a:pPr>
            <a:r>
              <a:rPr lang="en-US" sz="1800" b="1" dirty="0">
                <a:solidFill>
                  <a:srgbClr val="000000"/>
                </a:solidFill>
                <a:latin typeface="Lucida Grande"/>
              </a:rPr>
              <a:t>MALCOLM</a:t>
            </a:r>
          </a:p>
          <a:p>
            <a:pPr marL="0" indent="0">
              <a:buNone/>
            </a:pPr>
            <a:r>
              <a:rPr lang="en-US" sz="1800" b="1" dirty="0">
                <a:solidFill>
                  <a:srgbClr val="000000"/>
                </a:solidFill>
                <a:latin typeface="Lucida Grande"/>
              </a:rPr>
              <a:t>Well, more anon.—Comes the king forth, I pray you</a:t>
            </a:r>
            <a:r>
              <a:rPr lang="en-US" sz="1800" b="1" dirty="0" smtClean="0">
                <a:solidFill>
                  <a:srgbClr val="000000"/>
                </a:solidFill>
                <a:latin typeface="Lucida Grande"/>
              </a:rPr>
              <a:t>?</a:t>
            </a:r>
          </a:p>
          <a:p>
            <a:pPr marL="0" indent="0">
              <a:buNone/>
            </a:pPr>
            <a:endParaRPr lang="en-US" sz="1800" b="1" dirty="0">
              <a:solidFill>
                <a:srgbClr val="000000"/>
              </a:solidFill>
              <a:latin typeface="Lucida Grande"/>
            </a:endParaRPr>
          </a:p>
          <a:p>
            <a:pPr marL="0" indent="0">
              <a:buNone/>
            </a:pPr>
            <a:r>
              <a:rPr lang="en-US" sz="1800" b="1" dirty="0">
                <a:solidFill>
                  <a:srgbClr val="000000"/>
                </a:solidFill>
                <a:latin typeface="Lucida Grande"/>
              </a:rPr>
              <a:t>DOCTOR</a:t>
            </a:r>
          </a:p>
          <a:p>
            <a:pPr marL="0" indent="0">
              <a:buNone/>
            </a:pPr>
            <a:r>
              <a:rPr lang="en-US" sz="1800" b="1" dirty="0">
                <a:solidFill>
                  <a:srgbClr val="000000"/>
                </a:solidFill>
                <a:latin typeface="Lucida Grande"/>
              </a:rPr>
              <a:t>Ay, sir; there are a crew of wretched souls</a:t>
            </a:r>
          </a:p>
          <a:p>
            <a:pPr marL="0" indent="0">
              <a:buNone/>
            </a:pPr>
            <a:r>
              <a:rPr lang="en-US" sz="1800" b="1" dirty="0">
                <a:solidFill>
                  <a:srgbClr val="000000"/>
                </a:solidFill>
                <a:latin typeface="Lucida Grande"/>
              </a:rPr>
              <a:t>That stay his cure. Their malady convinces</a:t>
            </a:r>
          </a:p>
          <a:p>
            <a:pPr marL="0" indent="0">
              <a:buNone/>
            </a:pPr>
            <a:r>
              <a:rPr lang="en-US" sz="1800" b="1" dirty="0">
                <a:solidFill>
                  <a:srgbClr val="000000"/>
                </a:solidFill>
                <a:latin typeface="Lucida Grande"/>
              </a:rPr>
              <a:t>The great assay of art, but at his touch—</a:t>
            </a:r>
          </a:p>
          <a:p>
            <a:pPr marL="0" indent="0">
              <a:buNone/>
            </a:pPr>
            <a:r>
              <a:rPr lang="en-US" sz="1800" b="1" dirty="0">
                <a:solidFill>
                  <a:srgbClr val="000000"/>
                </a:solidFill>
                <a:latin typeface="Lucida Grande"/>
              </a:rPr>
              <a:t>Such sanctity hath heaven given his hand—</a:t>
            </a:r>
          </a:p>
          <a:p>
            <a:pPr marL="0" indent="0">
              <a:buNone/>
            </a:pPr>
            <a:r>
              <a:rPr lang="en-US" sz="1800" b="1" dirty="0">
                <a:solidFill>
                  <a:srgbClr val="000000"/>
                </a:solidFill>
                <a:latin typeface="Lucida Grande"/>
              </a:rPr>
              <a:t>They presently amend.</a:t>
            </a:r>
          </a:p>
        </p:txBody>
      </p:sp>
      <p:sp>
        <p:nvSpPr>
          <p:cNvPr id="4" name="Content Placeholder 2"/>
          <p:cNvSpPr txBox="1">
            <a:spLocks/>
          </p:cNvSpPr>
          <p:nvPr/>
        </p:nvSpPr>
        <p:spPr>
          <a:xfrm>
            <a:off x="5181600" y="-31845"/>
            <a:ext cx="3935104" cy="6858000"/>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prstClr val="black"/>
                </a:solidFill>
              </a:rPr>
              <a:t>MACDUFF</a:t>
            </a:r>
          </a:p>
          <a:p>
            <a:pPr marL="0" indent="0">
              <a:buNone/>
            </a:pPr>
            <a:r>
              <a:rPr lang="en-US" b="1" dirty="0">
                <a:solidFill>
                  <a:prstClr val="black"/>
                </a:solidFill>
              </a:rPr>
              <a:t>It’s hard to make sense of such different stories</a:t>
            </a:r>
            <a:r>
              <a:rPr lang="en-US" b="1" dirty="0" smtClean="0">
                <a:solidFill>
                  <a:prstClr val="black"/>
                </a:solidFill>
              </a:rPr>
              <a:t>.</a:t>
            </a:r>
          </a:p>
          <a:p>
            <a:pPr marL="0" indent="0">
              <a:buNone/>
            </a:pPr>
            <a:endParaRPr lang="en-US" b="1" dirty="0">
              <a:solidFill>
                <a:prstClr val="black"/>
              </a:solidFill>
            </a:endParaRPr>
          </a:p>
          <a:p>
            <a:pPr marL="0" indent="0">
              <a:buNone/>
            </a:pPr>
            <a:r>
              <a:rPr lang="en-US" i="1" dirty="0">
                <a:solidFill>
                  <a:srgbClr val="000000"/>
                </a:solidFill>
                <a:latin typeface="Lucida Grande"/>
              </a:rPr>
              <a:t>A </a:t>
            </a:r>
            <a:r>
              <a:rPr lang="en-US" b="1" i="1" dirty="0">
                <a:solidFill>
                  <a:srgbClr val="000000"/>
                </a:solidFill>
                <a:latin typeface="Lucida Grande"/>
              </a:rPr>
              <a:t>DOCTOR</a:t>
            </a:r>
            <a:r>
              <a:rPr lang="en-US" i="1" dirty="0">
                <a:solidFill>
                  <a:srgbClr val="000000"/>
                </a:solidFill>
                <a:latin typeface="Lucida Grande"/>
              </a:rPr>
              <a:t> enters</a:t>
            </a:r>
            <a:r>
              <a:rPr lang="en-US" i="1" dirty="0" smtClean="0">
                <a:solidFill>
                  <a:srgbClr val="000000"/>
                </a:solidFill>
                <a:latin typeface="Lucida Grande"/>
              </a:rPr>
              <a:t>.</a:t>
            </a:r>
          </a:p>
          <a:p>
            <a:pPr marL="0" indent="0">
              <a:buNone/>
            </a:pPr>
            <a:endParaRPr lang="en-US" b="1" i="1" dirty="0">
              <a:solidFill>
                <a:srgbClr val="000000"/>
              </a:solidFill>
              <a:latin typeface="Lucida Grande"/>
            </a:endParaRPr>
          </a:p>
          <a:p>
            <a:pPr marL="0" indent="0">
              <a:buNone/>
            </a:pPr>
            <a:r>
              <a:rPr lang="en-US" b="1" dirty="0">
                <a:solidFill>
                  <a:prstClr val="black"/>
                </a:solidFill>
              </a:rPr>
              <a:t>MALCOLM</a:t>
            </a:r>
          </a:p>
          <a:p>
            <a:pPr marL="0" indent="0">
              <a:buNone/>
            </a:pPr>
            <a:r>
              <a:rPr lang="en-US" b="1" dirty="0">
                <a:solidFill>
                  <a:prstClr val="black"/>
                </a:solidFill>
              </a:rPr>
              <a:t>Well, we’ll speak more soon. (to the DOCTOR) Is King Edward coming out</a:t>
            </a:r>
            <a:r>
              <a:rPr lang="en-US" b="1" dirty="0" smtClean="0">
                <a:solidFill>
                  <a:prstClr val="black"/>
                </a:solidFill>
              </a:rPr>
              <a:t>?</a:t>
            </a:r>
          </a:p>
          <a:p>
            <a:pPr marL="0" indent="0">
              <a:buNone/>
            </a:pPr>
            <a:endParaRPr lang="en-US" b="1" dirty="0">
              <a:solidFill>
                <a:prstClr val="black"/>
              </a:solidFill>
            </a:endParaRPr>
          </a:p>
          <a:p>
            <a:pPr marL="0" indent="0">
              <a:buNone/>
            </a:pPr>
            <a:r>
              <a:rPr lang="en-US" b="1" dirty="0">
                <a:solidFill>
                  <a:prstClr val="black"/>
                </a:solidFill>
              </a:rPr>
              <a:t>DOCTOR</a:t>
            </a:r>
          </a:p>
          <a:p>
            <a:pPr marL="0" indent="0">
              <a:buNone/>
            </a:pPr>
            <a:r>
              <a:rPr lang="en-US" b="1" dirty="0">
                <a:solidFill>
                  <a:prstClr val="black"/>
                </a:solidFill>
              </a:rPr>
              <a:t>Yes, sir. A crowd of sick people is waiting for him to heal them. Their illness confounds the most advanced techniques of modern medicine, but when he touches them, they heal immediately because of the power granted to him by heaven.</a:t>
            </a:r>
          </a:p>
        </p:txBody>
      </p:sp>
    </p:spTree>
    <p:extLst>
      <p:ext uri="{BB962C8B-B14F-4D97-AF65-F5344CB8AC3E}">
        <p14:creationId xmlns:p14="http://schemas.microsoft.com/office/powerpoint/2010/main" val="1517130936"/>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5791200" cy="6858000"/>
          </a:xfrm>
        </p:spPr>
        <p:txBody>
          <a:bodyPr>
            <a:normAutofit/>
          </a:bodyPr>
          <a:lstStyle/>
          <a:p>
            <a:pPr marL="0" indent="0">
              <a:buNone/>
            </a:pPr>
            <a:r>
              <a:rPr lang="en-US" b="1" dirty="0">
                <a:solidFill>
                  <a:srgbClr val="000000"/>
                </a:solidFill>
                <a:latin typeface="Lucida Grande"/>
              </a:rPr>
              <a:t>MALCOLM</a:t>
            </a:r>
          </a:p>
          <a:p>
            <a:pPr marL="0" indent="0">
              <a:buNone/>
            </a:pPr>
            <a:r>
              <a:rPr lang="en-US" b="1" dirty="0" smtClean="0">
                <a:solidFill>
                  <a:srgbClr val="000000"/>
                </a:solidFill>
                <a:latin typeface="Lucida Grande"/>
              </a:rPr>
              <a:t>I </a:t>
            </a:r>
            <a:r>
              <a:rPr lang="en-US" b="1" dirty="0">
                <a:solidFill>
                  <a:srgbClr val="000000"/>
                </a:solidFill>
                <a:latin typeface="Lucida Grande"/>
              </a:rPr>
              <a:t>thank you, doctor</a:t>
            </a:r>
            <a:r>
              <a:rPr lang="en-US" b="1" dirty="0" smtClean="0">
                <a:solidFill>
                  <a:srgbClr val="000000"/>
                </a:solidFill>
                <a:latin typeface="Lucida Grande"/>
              </a:rPr>
              <a:t>.</a:t>
            </a:r>
          </a:p>
          <a:p>
            <a:pPr marL="0" indent="0">
              <a:buNone/>
            </a:pPr>
            <a:endParaRPr lang="en-US" b="1" dirty="0">
              <a:solidFill>
                <a:srgbClr val="000000"/>
              </a:solidFill>
              <a:latin typeface="Lucida Grande"/>
            </a:endParaRPr>
          </a:p>
          <a:p>
            <a:pPr marL="0" indent="0">
              <a:buNone/>
            </a:pPr>
            <a:r>
              <a:rPr lang="en-US" i="1" dirty="0">
                <a:solidFill>
                  <a:srgbClr val="000000"/>
                </a:solidFill>
                <a:latin typeface="Lucida Grande"/>
              </a:rPr>
              <a:t>Exit </a:t>
            </a:r>
            <a:r>
              <a:rPr lang="en-US" b="1" i="1" dirty="0" smtClean="0">
                <a:solidFill>
                  <a:srgbClr val="000000"/>
                </a:solidFill>
                <a:latin typeface="Lucida Grande"/>
              </a:rPr>
              <a:t>DOCTOR</a:t>
            </a:r>
          </a:p>
          <a:p>
            <a:pPr marL="0" indent="0">
              <a:buNone/>
            </a:pPr>
            <a:endParaRPr lang="en-US" b="1" i="1" dirty="0">
              <a:solidFill>
                <a:srgbClr val="000000"/>
              </a:solidFill>
              <a:latin typeface="Lucida Grande"/>
            </a:endParaRPr>
          </a:p>
          <a:p>
            <a:pPr marL="0" indent="0">
              <a:buNone/>
            </a:pPr>
            <a:r>
              <a:rPr lang="en-US" b="1" dirty="0">
                <a:solidFill>
                  <a:schemeClr val="tx1"/>
                </a:solidFill>
              </a:rPr>
              <a:t>MACDUFF</a:t>
            </a:r>
          </a:p>
          <a:p>
            <a:pPr marL="0" indent="0">
              <a:buNone/>
            </a:pPr>
            <a:r>
              <a:rPr lang="en-US" b="1" dirty="0">
                <a:solidFill>
                  <a:schemeClr val="tx1"/>
                </a:solidFill>
              </a:rPr>
              <a:t>What’s the disease he means</a:t>
            </a:r>
            <a:r>
              <a:rPr lang="en-US" b="1" dirty="0" smtClean="0">
                <a:solidFill>
                  <a:schemeClr val="tx1"/>
                </a:solidFill>
              </a:rPr>
              <a:t>?</a:t>
            </a:r>
          </a:p>
          <a:p>
            <a:pPr marL="0" indent="0">
              <a:buNone/>
            </a:pPr>
            <a:endParaRPr lang="en-US" b="1" dirty="0">
              <a:solidFill>
                <a:schemeClr val="tx1"/>
              </a:solidFill>
            </a:endParaRPr>
          </a:p>
          <a:p>
            <a:pPr marL="0" indent="0">
              <a:buNone/>
            </a:pPr>
            <a:endParaRPr lang="en-US" b="1" dirty="0">
              <a:solidFill>
                <a:schemeClr val="tx1"/>
              </a:solidFill>
            </a:endParaRPr>
          </a:p>
        </p:txBody>
      </p:sp>
      <p:sp>
        <p:nvSpPr>
          <p:cNvPr id="4" name="Content Placeholder 2"/>
          <p:cNvSpPr txBox="1">
            <a:spLocks/>
          </p:cNvSpPr>
          <p:nvPr/>
        </p:nvSpPr>
        <p:spPr>
          <a:xfrm>
            <a:off x="5867400" y="-31845"/>
            <a:ext cx="3249304" cy="685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srgbClr val="000000"/>
                </a:solidFill>
                <a:latin typeface="Lucida Grande"/>
              </a:rPr>
              <a:t>MALCOLM</a:t>
            </a:r>
          </a:p>
          <a:p>
            <a:pPr marL="0" indent="0">
              <a:buNone/>
            </a:pPr>
            <a:r>
              <a:rPr lang="en-US" b="1" dirty="0">
                <a:solidFill>
                  <a:srgbClr val="000000"/>
                </a:solidFill>
                <a:latin typeface="Lucida Grande"/>
              </a:rPr>
              <a:t>Thank you, doctor</a:t>
            </a:r>
            <a:r>
              <a:rPr lang="en-US" b="1" dirty="0" smtClean="0">
                <a:solidFill>
                  <a:srgbClr val="000000"/>
                </a:solidFill>
                <a:latin typeface="Lucida Grande"/>
              </a:rPr>
              <a:t>.</a:t>
            </a:r>
          </a:p>
          <a:p>
            <a:pPr marL="0" indent="0">
              <a:buNone/>
            </a:pPr>
            <a:endParaRPr lang="en-US" b="1" dirty="0">
              <a:solidFill>
                <a:srgbClr val="000000"/>
              </a:solidFill>
              <a:latin typeface="Lucida Grande"/>
            </a:endParaRPr>
          </a:p>
          <a:p>
            <a:pPr marL="0" indent="0">
              <a:buNone/>
            </a:pPr>
            <a:r>
              <a:rPr lang="en-US" i="1" dirty="0">
                <a:solidFill>
                  <a:srgbClr val="000000"/>
                </a:solidFill>
                <a:latin typeface="Lucida Grande"/>
              </a:rPr>
              <a:t>The </a:t>
            </a:r>
            <a:r>
              <a:rPr lang="en-US" b="1" i="1" dirty="0">
                <a:solidFill>
                  <a:srgbClr val="000000"/>
                </a:solidFill>
                <a:latin typeface="Lucida Grande"/>
              </a:rPr>
              <a:t>DOCTOR</a:t>
            </a:r>
            <a:r>
              <a:rPr lang="en-US" i="1" dirty="0">
                <a:solidFill>
                  <a:srgbClr val="000000"/>
                </a:solidFill>
                <a:latin typeface="Lucida Grande"/>
              </a:rPr>
              <a:t> exits</a:t>
            </a:r>
            <a:r>
              <a:rPr lang="en-US" i="1" dirty="0" smtClean="0">
                <a:solidFill>
                  <a:srgbClr val="000000"/>
                </a:solidFill>
                <a:latin typeface="Lucida Grande"/>
              </a:rPr>
              <a:t>.</a:t>
            </a:r>
          </a:p>
          <a:p>
            <a:pPr marL="0" indent="0">
              <a:buNone/>
            </a:pPr>
            <a:endParaRPr lang="en-US" b="1" i="1" dirty="0">
              <a:solidFill>
                <a:srgbClr val="000000"/>
              </a:solidFill>
              <a:latin typeface="Lucida Grande"/>
            </a:endParaRPr>
          </a:p>
          <a:p>
            <a:pPr marL="0" indent="0">
              <a:buNone/>
            </a:pPr>
            <a:r>
              <a:rPr lang="en-US" b="1" dirty="0">
                <a:solidFill>
                  <a:schemeClr val="tx1"/>
                </a:solidFill>
              </a:rPr>
              <a:t>MACDUFF</a:t>
            </a:r>
          </a:p>
          <a:p>
            <a:pPr marL="0" indent="0">
              <a:buNone/>
            </a:pPr>
            <a:r>
              <a:rPr lang="en-US" b="1" dirty="0">
                <a:solidFill>
                  <a:schemeClr val="tx1"/>
                </a:solidFill>
              </a:rPr>
              <a:t>What disease is he talking about?</a:t>
            </a:r>
          </a:p>
        </p:txBody>
      </p:sp>
    </p:spTree>
    <p:extLst>
      <p:ext uri="{BB962C8B-B14F-4D97-AF65-F5344CB8AC3E}">
        <p14:creationId xmlns:p14="http://schemas.microsoft.com/office/powerpoint/2010/main" val="915671527"/>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6019800" cy="6858000"/>
          </a:xfrm>
        </p:spPr>
        <p:txBody>
          <a:bodyPr>
            <a:normAutofit/>
          </a:bodyPr>
          <a:lstStyle/>
          <a:p>
            <a:pPr marL="0" indent="0">
              <a:buNone/>
            </a:pPr>
            <a:r>
              <a:rPr lang="en-US" sz="2000" b="1" dirty="0">
                <a:solidFill>
                  <a:schemeClr val="tx1"/>
                </a:solidFill>
              </a:rPr>
              <a:t>MALCOLM</a:t>
            </a:r>
          </a:p>
          <a:p>
            <a:pPr marL="0" indent="0">
              <a:buNone/>
            </a:pPr>
            <a:r>
              <a:rPr lang="en-US" sz="2000" b="1" dirty="0" err="1" smtClean="0">
                <a:solidFill>
                  <a:schemeClr val="tx1"/>
                </a:solidFill>
              </a:rPr>
              <a:t>'Tis</a:t>
            </a:r>
            <a:r>
              <a:rPr lang="en-US" sz="2000" b="1" dirty="0" smtClean="0">
                <a:solidFill>
                  <a:schemeClr val="tx1"/>
                </a:solidFill>
              </a:rPr>
              <a:t> </a:t>
            </a:r>
            <a:r>
              <a:rPr lang="en-US" sz="2000" b="1" dirty="0">
                <a:solidFill>
                  <a:schemeClr val="tx1"/>
                </a:solidFill>
              </a:rPr>
              <a:t>called the evil.</a:t>
            </a:r>
          </a:p>
          <a:p>
            <a:pPr marL="0" indent="0">
              <a:buNone/>
            </a:pPr>
            <a:r>
              <a:rPr lang="en-US" sz="2000" b="1" dirty="0">
                <a:solidFill>
                  <a:schemeClr val="tx1"/>
                </a:solidFill>
              </a:rPr>
              <a:t>A most miraculous work in this good king,</a:t>
            </a:r>
          </a:p>
          <a:p>
            <a:pPr marL="0" indent="0">
              <a:buNone/>
            </a:pPr>
            <a:r>
              <a:rPr lang="en-US" sz="2000" b="1" dirty="0">
                <a:solidFill>
                  <a:schemeClr val="tx1"/>
                </a:solidFill>
              </a:rPr>
              <a:t>Which often since my here-remain in England</a:t>
            </a:r>
          </a:p>
          <a:p>
            <a:pPr marL="0" indent="0">
              <a:buNone/>
            </a:pPr>
            <a:r>
              <a:rPr lang="en-US" sz="2000" b="1" dirty="0">
                <a:solidFill>
                  <a:schemeClr val="tx1"/>
                </a:solidFill>
              </a:rPr>
              <a:t>I have seen him do. How he solicits heaven,</a:t>
            </a:r>
          </a:p>
          <a:p>
            <a:pPr marL="0" indent="0">
              <a:buNone/>
            </a:pPr>
            <a:r>
              <a:rPr lang="en-US" sz="2000" b="1" dirty="0">
                <a:solidFill>
                  <a:schemeClr val="tx1"/>
                </a:solidFill>
              </a:rPr>
              <a:t>Himself best knows, but strangely visited people,</a:t>
            </a:r>
          </a:p>
          <a:p>
            <a:pPr marL="0" indent="0">
              <a:buNone/>
            </a:pPr>
            <a:r>
              <a:rPr lang="en-US" sz="2000" b="1" dirty="0">
                <a:solidFill>
                  <a:schemeClr val="tx1"/>
                </a:solidFill>
              </a:rPr>
              <a:t>All </a:t>
            </a:r>
            <a:r>
              <a:rPr lang="en-US" sz="2000" b="1" dirty="0" err="1">
                <a:solidFill>
                  <a:schemeClr val="tx1"/>
                </a:solidFill>
              </a:rPr>
              <a:t>swoll'n</a:t>
            </a:r>
            <a:r>
              <a:rPr lang="en-US" sz="2000" b="1" dirty="0">
                <a:solidFill>
                  <a:schemeClr val="tx1"/>
                </a:solidFill>
              </a:rPr>
              <a:t> and ulcerous, pitiful to the eye,</a:t>
            </a:r>
          </a:p>
          <a:p>
            <a:pPr marL="0" indent="0">
              <a:buNone/>
            </a:pPr>
            <a:r>
              <a:rPr lang="en-US" sz="2000" b="1" dirty="0">
                <a:solidFill>
                  <a:schemeClr val="tx1"/>
                </a:solidFill>
              </a:rPr>
              <a:t>The mere despair of surgery, he cures,</a:t>
            </a:r>
          </a:p>
          <a:p>
            <a:pPr marL="0" indent="0">
              <a:buNone/>
            </a:pPr>
            <a:r>
              <a:rPr lang="en-US" sz="2000" b="1" dirty="0">
                <a:solidFill>
                  <a:schemeClr val="tx1"/>
                </a:solidFill>
              </a:rPr>
              <a:t>Hanging a golden stamp about their necks,</a:t>
            </a:r>
          </a:p>
          <a:p>
            <a:pPr marL="0" indent="0">
              <a:buNone/>
            </a:pPr>
            <a:r>
              <a:rPr lang="en-US" sz="2000" b="1" dirty="0">
                <a:solidFill>
                  <a:schemeClr val="tx1"/>
                </a:solidFill>
              </a:rPr>
              <a:t>Put on with holy prayers. And, ’tis spoken</a:t>
            </a:r>
            <a:r>
              <a:rPr lang="en-US" sz="2000" b="1" dirty="0" smtClean="0">
                <a:solidFill>
                  <a:schemeClr val="tx1"/>
                </a:solidFill>
              </a:rPr>
              <a:t>,</a:t>
            </a:r>
          </a:p>
          <a:p>
            <a:pPr marL="0" indent="0">
              <a:buNone/>
            </a:pPr>
            <a:endParaRPr lang="en-US" sz="2000" b="1" dirty="0">
              <a:solidFill>
                <a:schemeClr val="tx1"/>
              </a:solidFill>
            </a:endParaRPr>
          </a:p>
        </p:txBody>
      </p:sp>
      <p:sp>
        <p:nvSpPr>
          <p:cNvPr id="4" name="Content Placeholder 2"/>
          <p:cNvSpPr txBox="1">
            <a:spLocks/>
          </p:cNvSpPr>
          <p:nvPr/>
        </p:nvSpPr>
        <p:spPr>
          <a:xfrm>
            <a:off x="6019800" y="-31845"/>
            <a:ext cx="3096904" cy="685800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prstClr val="black"/>
                </a:solidFill>
              </a:rPr>
              <a:t>MALCOLM</a:t>
            </a:r>
          </a:p>
          <a:p>
            <a:pPr marL="0" indent="0">
              <a:buNone/>
            </a:pPr>
            <a:r>
              <a:rPr lang="en-US" b="1" dirty="0">
                <a:solidFill>
                  <a:prstClr val="black"/>
                </a:solidFill>
              </a:rPr>
              <a:t>It’s called the evil. Edward’s healing touch is a miracle that I have seen him perform many times during my stay in England. How he receives these gifts from heaven, only he can say. But he cures people with strange conditions—all swollen, plagued by ulcers, and pitiful to look at, patients who are beyond the help of surgery—by placing a gold coin around their necks and saying holy prayers over them.</a:t>
            </a:r>
          </a:p>
        </p:txBody>
      </p:sp>
    </p:spTree>
    <p:extLst>
      <p:ext uri="{BB962C8B-B14F-4D97-AF65-F5344CB8AC3E}">
        <p14:creationId xmlns:p14="http://schemas.microsoft.com/office/powerpoint/2010/main" val="2853369420"/>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5181600" cy="6858000"/>
          </a:xfrm>
        </p:spPr>
        <p:txBody>
          <a:bodyPr>
            <a:normAutofit/>
          </a:bodyPr>
          <a:lstStyle/>
          <a:p>
            <a:pPr marL="0" indent="0">
              <a:buNone/>
            </a:pPr>
            <a:r>
              <a:rPr lang="en-US" sz="2000" b="1" dirty="0" smtClean="0">
                <a:solidFill>
                  <a:schemeClr val="tx1"/>
                </a:solidFill>
              </a:rPr>
              <a:t>MALCOLM</a:t>
            </a:r>
          </a:p>
          <a:p>
            <a:pPr marL="0" indent="0">
              <a:buNone/>
            </a:pPr>
            <a:r>
              <a:rPr lang="en-US" sz="2000" b="1" dirty="0">
                <a:solidFill>
                  <a:srgbClr val="000000"/>
                </a:solidFill>
                <a:latin typeface="Lucida Grande"/>
              </a:rPr>
              <a:t>To the succeeding royalty he leaves</a:t>
            </a:r>
          </a:p>
          <a:p>
            <a:pPr marL="0" indent="0">
              <a:buNone/>
            </a:pPr>
            <a:r>
              <a:rPr lang="en-US" sz="2000" b="1" dirty="0">
                <a:solidFill>
                  <a:srgbClr val="000000"/>
                </a:solidFill>
                <a:latin typeface="Lucida Grande"/>
              </a:rPr>
              <a:t>The healing benediction. With this strange virtue,</a:t>
            </a:r>
          </a:p>
          <a:p>
            <a:pPr marL="0" indent="0">
              <a:buNone/>
            </a:pPr>
            <a:r>
              <a:rPr lang="en-US" sz="2000" b="1" dirty="0">
                <a:solidFill>
                  <a:srgbClr val="000000"/>
                </a:solidFill>
                <a:latin typeface="Lucida Grande"/>
              </a:rPr>
              <a:t>He hath a heavenly gift of prophecy,</a:t>
            </a:r>
          </a:p>
          <a:p>
            <a:pPr marL="0" indent="0">
              <a:buNone/>
            </a:pPr>
            <a:r>
              <a:rPr lang="en-US" sz="2000" b="1" dirty="0">
                <a:solidFill>
                  <a:srgbClr val="000000"/>
                </a:solidFill>
                <a:latin typeface="Lucida Grande"/>
              </a:rPr>
              <a:t>And sundry blessings hang about his throne,</a:t>
            </a:r>
          </a:p>
          <a:p>
            <a:pPr marL="0" indent="0">
              <a:buNone/>
            </a:pPr>
            <a:r>
              <a:rPr lang="en-US" sz="2000" b="1" dirty="0">
                <a:solidFill>
                  <a:srgbClr val="000000"/>
                </a:solidFill>
                <a:latin typeface="Lucida Grande"/>
              </a:rPr>
              <a:t>That speak him full of grace</a:t>
            </a:r>
            <a:r>
              <a:rPr lang="en-US" sz="2000" b="1" dirty="0" smtClean="0">
                <a:solidFill>
                  <a:srgbClr val="000000"/>
                </a:solidFill>
                <a:latin typeface="Lucida Grande"/>
              </a:rPr>
              <a:t>.</a:t>
            </a:r>
          </a:p>
          <a:p>
            <a:pPr marL="0" indent="0">
              <a:buNone/>
            </a:pPr>
            <a:endParaRPr lang="en-US" sz="2000" b="1" dirty="0">
              <a:solidFill>
                <a:srgbClr val="000000"/>
              </a:solidFill>
              <a:latin typeface="Lucida Grande"/>
            </a:endParaRPr>
          </a:p>
          <a:p>
            <a:pPr marL="0" indent="0">
              <a:buNone/>
            </a:pPr>
            <a:r>
              <a:rPr lang="en-US" sz="2000" i="1" dirty="0">
                <a:solidFill>
                  <a:srgbClr val="000000"/>
                </a:solidFill>
                <a:latin typeface="Lucida Grande"/>
              </a:rPr>
              <a:t>Enter </a:t>
            </a:r>
            <a:r>
              <a:rPr lang="en-US" sz="2000" b="1" i="1" dirty="0" smtClean="0">
                <a:solidFill>
                  <a:srgbClr val="000000"/>
                </a:solidFill>
                <a:latin typeface="Lucida Grande"/>
              </a:rPr>
              <a:t>ROSS</a:t>
            </a:r>
          </a:p>
          <a:p>
            <a:pPr marL="0" indent="0">
              <a:buNone/>
            </a:pPr>
            <a:endParaRPr lang="en-US" sz="2000" b="1" i="1" dirty="0">
              <a:solidFill>
                <a:srgbClr val="000000"/>
              </a:solidFill>
              <a:latin typeface="Lucida Grande"/>
            </a:endParaRPr>
          </a:p>
          <a:p>
            <a:pPr marL="0" indent="0">
              <a:buNone/>
            </a:pPr>
            <a:r>
              <a:rPr lang="en-US" sz="2000" b="1" dirty="0">
                <a:solidFill>
                  <a:srgbClr val="000000"/>
                </a:solidFill>
                <a:latin typeface="Lucida Grande"/>
              </a:rPr>
              <a:t>MACDUFF</a:t>
            </a:r>
          </a:p>
          <a:p>
            <a:pPr marL="0" indent="0">
              <a:buNone/>
            </a:pPr>
            <a:r>
              <a:rPr lang="en-US" sz="2000" b="1" dirty="0" smtClean="0">
                <a:solidFill>
                  <a:srgbClr val="000000"/>
                </a:solidFill>
                <a:latin typeface="Lucida Grande"/>
              </a:rPr>
              <a:t>See</a:t>
            </a:r>
            <a:r>
              <a:rPr lang="en-US" sz="2000" b="1" dirty="0">
                <a:solidFill>
                  <a:srgbClr val="000000"/>
                </a:solidFill>
                <a:latin typeface="Lucida Grande"/>
              </a:rPr>
              <a:t>, who comes here?</a:t>
            </a:r>
          </a:p>
        </p:txBody>
      </p:sp>
      <p:sp>
        <p:nvSpPr>
          <p:cNvPr id="4" name="Content Placeholder 2"/>
          <p:cNvSpPr txBox="1">
            <a:spLocks/>
          </p:cNvSpPr>
          <p:nvPr/>
        </p:nvSpPr>
        <p:spPr>
          <a:xfrm>
            <a:off x="5181600" y="-31845"/>
            <a:ext cx="3935104" cy="685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smtClean="0">
                <a:solidFill>
                  <a:prstClr val="black"/>
                </a:solidFill>
              </a:rPr>
              <a:t>MALCOLM</a:t>
            </a:r>
          </a:p>
          <a:p>
            <a:pPr marL="0" indent="0">
              <a:buNone/>
            </a:pPr>
            <a:r>
              <a:rPr lang="en-US" b="1" dirty="0">
                <a:solidFill>
                  <a:prstClr val="black"/>
                </a:solidFill>
              </a:rPr>
              <a:t>They say that he bequeaths this ability to heal to his royal descendants. Along with this strange power, he also has the gift of prophecy and various other abilities. All of these signs mark him as a man graced by God</a:t>
            </a:r>
            <a:r>
              <a:rPr lang="en-US" b="1" dirty="0" smtClean="0">
                <a:solidFill>
                  <a:prstClr val="black"/>
                </a:solidFill>
              </a:rPr>
              <a:t>.</a:t>
            </a:r>
          </a:p>
          <a:p>
            <a:pPr marL="0" indent="0">
              <a:buNone/>
            </a:pPr>
            <a:endParaRPr lang="en-US" b="1" dirty="0">
              <a:solidFill>
                <a:prstClr val="black"/>
              </a:solidFill>
            </a:endParaRPr>
          </a:p>
          <a:p>
            <a:pPr marL="0" indent="0">
              <a:buNone/>
            </a:pPr>
            <a:r>
              <a:rPr lang="en-US" b="1" i="1" dirty="0">
                <a:solidFill>
                  <a:srgbClr val="000000"/>
                </a:solidFill>
                <a:latin typeface="Lucida Grande"/>
              </a:rPr>
              <a:t>ROSS</a:t>
            </a:r>
            <a:r>
              <a:rPr lang="en-US" i="1" dirty="0">
                <a:solidFill>
                  <a:srgbClr val="000000"/>
                </a:solidFill>
                <a:latin typeface="Lucida Grande"/>
              </a:rPr>
              <a:t> enters</a:t>
            </a:r>
            <a:r>
              <a:rPr lang="en-US" i="1" dirty="0" smtClean="0">
                <a:solidFill>
                  <a:srgbClr val="000000"/>
                </a:solidFill>
                <a:latin typeface="Lucida Grande"/>
              </a:rPr>
              <a:t>.</a:t>
            </a:r>
          </a:p>
          <a:p>
            <a:pPr marL="0" indent="0">
              <a:buNone/>
            </a:pPr>
            <a:endParaRPr lang="en-US" b="1" i="1" dirty="0">
              <a:solidFill>
                <a:srgbClr val="000000"/>
              </a:solidFill>
              <a:latin typeface="Lucida Grande"/>
            </a:endParaRPr>
          </a:p>
          <a:p>
            <a:pPr marL="0" indent="0">
              <a:buNone/>
            </a:pPr>
            <a:r>
              <a:rPr lang="en-US" b="1" dirty="0">
                <a:solidFill>
                  <a:prstClr val="black"/>
                </a:solidFill>
              </a:rPr>
              <a:t>MACDUFF</a:t>
            </a:r>
          </a:p>
          <a:p>
            <a:pPr marL="0" indent="0">
              <a:buNone/>
            </a:pPr>
            <a:r>
              <a:rPr lang="en-US" b="1" dirty="0">
                <a:solidFill>
                  <a:prstClr val="black"/>
                </a:solidFill>
              </a:rPr>
              <a:t>Who’s that coming over here?</a:t>
            </a:r>
          </a:p>
        </p:txBody>
      </p:sp>
    </p:spTree>
    <p:extLst>
      <p:ext uri="{BB962C8B-B14F-4D97-AF65-F5344CB8AC3E}">
        <p14:creationId xmlns:p14="http://schemas.microsoft.com/office/powerpoint/2010/main" val="422186355"/>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5181600" cy="6858000"/>
          </a:xfrm>
        </p:spPr>
        <p:txBody>
          <a:bodyPr>
            <a:normAutofit/>
          </a:bodyPr>
          <a:lstStyle/>
          <a:p>
            <a:pPr marL="0" indent="0">
              <a:buNone/>
            </a:pPr>
            <a:r>
              <a:rPr lang="en-US" b="1" dirty="0">
                <a:solidFill>
                  <a:schemeClr val="tx1"/>
                </a:solidFill>
              </a:rPr>
              <a:t>MALCOLM</a:t>
            </a:r>
          </a:p>
          <a:p>
            <a:pPr marL="0" indent="0">
              <a:buNone/>
            </a:pPr>
            <a:r>
              <a:rPr lang="en-US" b="1" dirty="0">
                <a:solidFill>
                  <a:schemeClr val="tx1"/>
                </a:solidFill>
              </a:rPr>
              <a:t>My countryman, but yet I know him not</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MACDUFF</a:t>
            </a:r>
          </a:p>
          <a:p>
            <a:pPr marL="0" indent="0">
              <a:buNone/>
            </a:pPr>
            <a:r>
              <a:rPr lang="en-US" b="1" dirty="0">
                <a:solidFill>
                  <a:schemeClr val="tx1"/>
                </a:solidFill>
              </a:rPr>
              <a:t>My ever-gentle cousin, welcome hither</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MALCOLM</a:t>
            </a:r>
          </a:p>
          <a:p>
            <a:pPr marL="0" indent="0">
              <a:buNone/>
            </a:pPr>
            <a:r>
              <a:rPr lang="en-US" b="1" dirty="0">
                <a:solidFill>
                  <a:schemeClr val="tx1"/>
                </a:solidFill>
              </a:rPr>
              <a:t>I know him now.—Good God, betimes remove</a:t>
            </a:r>
          </a:p>
          <a:p>
            <a:pPr marL="0" indent="0">
              <a:buNone/>
            </a:pPr>
            <a:r>
              <a:rPr lang="en-US" b="1" dirty="0">
                <a:solidFill>
                  <a:schemeClr val="tx1"/>
                </a:solidFill>
              </a:rPr>
              <a:t>The means that makes us strangers</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ROSS</a:t>
            </a:r>
          </a:p>
          <a:p>
            <a:pPr marL="0" indent="0">
              <a:buNone/>
            </a:pPr>
            <a:r>
              <a:rPr lang="en-US" b="1" dirty="0" smtClean="0">
                <a:solidFill>
                  <a:schemeClr val="tx1"/>
                </a:solidFill>
              </a:rPr>
              <a:t>Sir</a:t>
            </a:r>
            <a:r>
              <a:rPr lang="en-US" b="1" dirty="0">
                <a:solidFill>
                  <a:schemeClr val="tx1"/>
                </a:solidFill>
              </a:rPr>
              <a:t>, amen.</a:t>
            </a:r>
          </a:p>
        </p:txBody>
      </p:sp>
      <p:sp>
        <p:nvSpPr>
          <p:cNvPr id="4" name="Content Placeholder 2"/>
          <p:cNvSpPr txBox="1">
            <a:spLocks/>
          </p:cNvSpPr>
          <p:nvPr/>
        </p:nvSpPr>
        <p:spPr>
          <a:xfrm>
            <a:off x="5181600" y="-31845"/>
            <a:ext cx="3935104" cy="68580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prstClr val="black"/>
                </a:solidFill>
              </a:rPr>
              <a:t>MALCOLM</a:t>
            </a:r>
          </a:p>
          <a:p>
            <a:pPr marL="0" indent="0">
              <a:buNone/>
            </a:pPr>
            <a:r>
              <a:rPr lang="en-US" b="1" dirty="0">
                <a:solidFill>
                  <a:prstClr val="black"/>
                </a:solidFill>
              </a:rPr>
              <a:t>By his dress I can tell he’s my countryman, but I don’t recognize him</a:t>
            </a:r>
            <a:r>
              <a:rPr lang="en-US" b="1" dirty="0" smtClean="0">
                <a:solidFill>
                  <a:prstClr val="black"/>
                </a:solidFill>
              </a:rPr>
              <a:t>.</a:t>
            </a:r>
          </a:p>
          <a:p>
            <a:pPr marL="0" indent="0">
              <a:buNone/>
            </a:pPr>
            <a:endParaRPr lang="en-US" b="1" dirty="0">
              <a:solidFill>
                <a:prstClr val="black"/>
              </a:solidFill>
            </a:endParaRPr>
          </a:p>
          <a:p>
            <a:pPr marL="0" indent="0">
              <a:buNone/>
            </a:pPr>
            <a:r>
              <a:rPr lang="en-US" b="1" dirty="0">
                <a:solidFill>
                  <a:prstClr val="black"/>
                </a:solidFill>
              </a:rPr>
              <a:t>MACDUFF</a:t>
            </a:r>
          </a:p>
          <a:p>
            <a:pPr marL="0" indent="0">
              <a:buNone/>
            </a:pPr>
            <a:r>
              <a:rPr lang="en-US" b="1" dirty="0">
                <a:solidFill>
                  <a:prstClr val="black"/>
                </a:solidFill>
              </a:rPr>
              <a:t>My noble kinsman, welcome</a:t>
            </a:r>
            <a:r>
              <a:rPr lang="en-US" b="1" dirty="0" smtClean="0">
                <a:solidFill>
                  <a:prstClr val="black"/>
                </a:solidFill>
              </a:rPr>
              <a:t>.</a:t>
            </a:r>
          </a:p>
          <a:p>
            <a:pPr marL="0" indent="0">
              <a:buNone/>
            </a:pPr>
            <a:endParaRPr lang="en-US" b="1" dirty="0">
              <a:solidFill>
                <a:prstClr val="black"/>
              </a:solidFill>
            </a:endParaRPr>
          </a:p>
          <a:p>
            <a:pPr marL="0" indent="0">
              <a:buNone/>
            </a:pPr>
            <a:r>
              <a:rPr lang="en-US" b="1" dirty="0">
                <a:solidFill>
                  <a:prstClr val="black"/>
                </a:solidFill>
              </a:rPr>
              <a:t>MALCOLM</a:t>
            </a:r>
          </a:p>
          <a:p>
            <a:pPr marL="0" indent="0">
              <a:buNone/>
            </a:pPr>
            <a:r>
              <a:rPr lang="en-US" b="1" dirty="0">
                <a:solidFill>
                  <a:prstClr val="black"/>
                </a:solidFill>
              </a:rPr>
              <a:t>I recognize him now. May God alter the circumstances that keep us apart</a:t>
            </a:r>
            <a:r>
              <a:rPr lang="en-US" b="1" dirty="0" smtClean="0">
                <a:solidFill>
                  <a:prstClr val="black"/>
                </a:solidFill>
              </a:rPr>
              <a:t>!</a:t>
            </a:r>
          </a:p>
          <a:p>
            <a:pPr marL="0" indent="0">
              <a:buNone/>
            </a:pPr>
            <a:endParaRPr lang="en-US" b="1" dirty="0">
              <a:solidFill>
                <a:prstClr val="black"/>
              </a:solidFill>
            </a:endParaRPr>
          </a:p>
          <a:p>
            <a:pPr marL="0" indent="0">
              <a:buNone/>
            </a:pPr>
            <a:r>
              <a:rPr lang="en-US" b="1" dirty="0">
                <a:solidFill>
                  <a:prstClr val="black"/>
                </a:solidFill>
              </a:rPr>
              <a:t>ROSS</a:t>
            </a:r>
          </a:p>
          <a:p>
            <a:pPr marL="0" indent="0">
              <a:buNone/>
            </a:pPr>
            <a:r>
              <a:rPr lang="en-US" b="1" dirty="0">
                <a:solidFill>
                  <a:prstClr val="black"/>
                </a:solidFill>
              </a:rPr>
              <a:t>Hello, sir.</a:t>
            </a:r>
          </a:p>
        </p:txBody>
      </p:sp>
    </p:spTree>
    <p:extLst>
      <p:ext uri="{BB962C8B-B14F-4D97-AF65-F5344CB8AC3E}">
        <p14:creationId xmlns:p14="http://schemas.microsoft.com/office/powerpoint/2010/main" val="3281693709"/>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6019800" cy="6858000"/>
          </a:xfrm>
        </p:spPr>
        <p:txBody>
          <a:bodyPr>
            <a:noAutofit/>
          </a:bodyPr>
          <a:lstStyle/>
          <a:p>
            <a:pPr marL="0" indent="0">
              <a:buNone/>
            </a:pPr>
            <a:r>
              <a:rPr lang="en-US" sz="1800" b="1" dirty="0">
                <a:solidFill>
                  <a:srgbClr val="000000"/>
                </a:solidFill>
                <a:latin typeface="Lucida Grande"/>
              </a:rPr>
              <a:t>MACDUFF</a:t>
            </a:r>
          </a:p>
          <a:p>
            <a:pPr marL="0" indent="0">
              <a:buNone/>
            </a:pPr>
            <a:r>
              <a:rPr lang="en-US" sz="1800" b="1" dirty="0">
                <a:solidFill>
                  <a:srgbClr val="000000"/>
                </a:solidFill>
                <a:latin typeface="Lucida Grande"/>
              </a:rPr>
              <a:t>Stands Scotland where it did</a:t>
            </a:r>
            <a:r>
              <a:rPr lang="en-US" sz="1800" b="1" dirty="0" smtClean="0">
                <a:solidFill>
                  <a:srgbClr val="000000"/>
                </a:solidFill>
                <a:latin typeface="Lucida Grande"/>
              </a:rPr>
              <a:t>?</a:t>
            </a:r>
          </a:p>
          <a:p>
            <a:pPr marL="0" indent="0">
              <a:buNone/>
            </a:pPr>
            <a:endParaRPr lang="en-US" sz="1800" b="1" dirty="0">
              <a:solidFill>
                <a:srgbClr val="000000"/>
              </a:solidFill>
              <a:latin typeface="Lucida Grande"/>
            </a:endParaRPr>
          </a:p>
          <a:p>
            <a:pPr marL="0" indent="0">
              <a:buNone/>
            </a:pPr>
            <a:r>
              <a:rPr lang="en-US" sz="1800" b="1" dirty="0">
                <a:solidFill>
                  <a:schemeClr val="tx1"/>
                </a:solidFill>
              </a:rPr>
              <a:t>ROSS</a:t>
            </a:r>
          </a:p>
          <a:p>
            <a:pPr marL="0" indent="0">
              <a:buNone/>
            </a:pPr>
            <a:r>
              <a:rPr lang="en-US" sz="1800" b="1" dirty="0" smtClean="0">
                <a:solidFill>
                  <a:schemeClr val="tx1"/>
                </a:solidFill>
              </a:rPr>
              <a:t>Alas</a:t>
            </a:r>
            <a:r>
              <a:rPr lang="en-US" sz="1800" b="1" dirty="0">
                <a:solidFill>
                  <a:schemeClr val="tx1"/>
                </a:solidFill>
              </a:rPr>
              <a:t>, poor country!</a:t>
            </a:r>
          </a:p>
          <a:p>
            <a:pPr marL="0" indent="0">
              <a:buNone/>
            </a:pPr>
            <a:r>
              <a:rPr lang="en-US" sz="1800" b="1" dirty="0">
                <a:solidFill>
                  <a:schemeClr val="tx1"/>
                </a:solidFill>
              </a:rPr>
              <a:t>Almost afraid to know itself. It cannot</a:t>
            </a:r>
          </a:p>
          <a:p>
            <a:pPr marL="0" indent="0">
              <a:buNone/>
            </a:pPr>
            <a:r>
              <a:rPr lang="en-US" sz="1800" b="1" dirty="0">
                <a:solidFill>
                  <a:schemeClr val="tx1"/>
                </a:solidFill>
              </a:rPr>
              <a:t>Be called our mother, but our grave, where nothing,</a:t>
            </a:r>
          </a:p>
          <a:p>
            <a:pPr marL="0" indent="0">
              <a:buNone/>
            </a:pPr>
            <a:r>
              <a:rPr lang="en-US" sz="1800" b="1" dirty="0">
                <a:solidFill>
                  <a:schemeClr val="tx1"/>
                </a:solidFill>
              </a:rPr>
              <a:t>But who knows nothing, is once seen to smile;</a:t>
            </a:r>
          </a:p>
          <a:p>
            <a:pPr marL="0" indent="0">
              <a:buNone/>
            </a:pPr>
            <a:r>
              <a:rPr lang="en-US" sz="1800" b="1" dirty="0">
                <a:solidFill>
                  <a:schemeClr val="tx1"/>
                </a:solidFill>
              </a:rPr>
              <a:t>Where sighs and groans and shrieks that rend the air</a:t>
            </a:r>
          </a:p>
          <a:p>
            <a:pPr marL="0" indent="0">
              <a:buNone/>
            </a:pPr>
            <a:r>
              <a:rPr lang="en-US" sz="1800" b="1" dirty="0">
                <a:solidFill>
                  <a:schemeClr val="tx1"/>
                </a:solidFill>
              </a:rPr>
              <a:t>Are made, not marked; where violent sorrow seems</a:t>
            </a:r>
          </a:p>
          <a:p>
            <a:pPr marL="0" indent="0">
              <a:buNone/>
            </a:pPr>
            <a:r>
              <a:rPr lang="en-US" sz="1800" b="1" dirty="0">
                <a:solidFill>
                  <a:schemeClr val="tx1"/>
                </a:solidFill>
              </a:rPr>
              <a:t>A modern ecstasy. The dead man’s knell</a:t>
            </a:r>
          </a:p>
          <a:p>
            <a:pPr marL="0" indent="0">
              <a:buNone/>
            </a:pPr>
            <a:r>
              <a:rPr lang="en-US" sz="1800" b="1" dirty="0">
                <a:solidFill>
                  <a:schemeClr val="tx1"/>
                </a:solidFill>
              </a:rPr>
              <a:t>Is there scarce asked for who, and good men’s lives</a:t>
            </a:r>
          </a:p>
          <a:p>
            <a:pPr marL="0" indent="0">
              <a:buNone/>
            </a:pPr>
            <a:r>
              <a:rPr lang="en-US" sz="1800" b="1" dirty="0">
                <a:solidFill>
                  <a:schemeClr val="tx1"/>
                </a:solidFill>
              </a:rPr>
              <a:t>Expire before the flowers in their caps,</a:t>
            </a:r>
          </a:p>
          <a:p>
            <a:pPr marL="0" indent="0">
              <a:buNone/>
            </a:pPr>
            <a:r>
              <a:rPr lang="en-US" sz="1800" b="1" dirty="0">
                <a:solidFill>
                  <a:schemeClr val="tx1"/>
                </a:solidFill>
              </a:rPr>
              <a:t>Dying or ere they sicken.</a:t>
            </a:r>
          </a:p>
        </p:txBody>
      </p:sp>
      <p:sp>
        <p:nvSpPr>
          <p:cNvPr id="4" name="Content Placeholder 2"/>
          <p:cNvSpPr txBox="1">
            <a:spLocks/>
          </p:cNvSpPr>
          <p:nvPr/>
        </p:nvSpPr>
        <p:spPr>
          <a:xfrm>
            <a:off x="6019800" y="-31845"/>
            <a:ext cx="3096904" cy="6858000"/>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srgbClr val="000000"/>
                </a:solidFill>
                <a:latin typeface="Lucida Grande"/>
              </a:rPr>
              <a:t>MACDUFF</a:t>
            </a:r>
          </a:p>
          <a:p>
            <a:pPr marL="0" indent="0">
              <a:buNone/>
            </a:pPr>
            <a:r>
              <a:rPr lang="en-US" b="1" dirty="0">
                <a:solidFill>
                  <a:srgbClr val="000000"/>
                </a:solidFill>
                <a:latin typeface="Lucida Grande"/>
              </a:rPr>
              <a:t>Is Scotland the same as when I left it</a:t>
            </a:r>
            <a:r>
              <a:rPr lang="en-US" b="1" dirty="0" smtClean="0">
                <a:solidFill>
                  <a:srgbClr val="000000"/>
                </a:solidFill>
                <a:latin typeface="Lucida Grande"/>
              </a:rPr>
              <a:t>?</a:t>
            </a:r>
          </a:p>
          <a:p>
            <a:pPr marL="0" indent="0">
              <a:buNone/>
            </a:pPr>
            <a:endParaRPr lang="en-US" b="1" dirty="0">
              <a:solidFill>
                <a:srgbClr val="000000"/>
              </a:solidFill>
              <a:latin typeface="Lucida Grande"/>
            </a:endParaRPr>
          </a:p>
          <a:p>
            <a:pPr marL="0" indent="0">
              <a:buNone/>
            </a:pPr>
            <a:r>
              <a:rPr lang="en-US" b="1" dirty="0">
                <a:solidFill>
                  <a:prstClr val="black"/>
                </a:solidFill>
              </a:rPr>
              <a:t>ROSS</a:t>
            </a:r>
          </a:p>
          <a:p>
            <a:pPr marL="0" indent="0">
              <a:buNone/>
            </a:pPr>
            <a:r>
              <a:rPr lang="en-US" b="1" dirty="0">
                <a:solidFill>
                  <a:prstClr val="black"/>
                </a:solidFill>
              </a:rPr>
              <a:t>Alas, our poor country! It’s too frightened to look at itself. Scotland is no longer the land where we were born; it’s the land where we’ll die. Where no one ever smiles except for the fool who knows nothing. Where sighs, groans, and shrieks rip through the air but no one notices. Where violent sorrow is a common emotion. When the funeral bells ring, people no longer ask who died. Good men die before the flowers in their caps wilt. They die before they even fall sick.</a:t>
            </a:r>
          </a:p>
        </p:txBody>
      </p:sp>
    </p:spTree>
    <p:extLst>
      <p:ext uri="{BB962C8B-B14F-4D97-AF65-F5344CB8AC3E}">
        <p14:creationId xmlns:p14="http://schemas.microsoft.com/office/powerpoint/2010/main" val="3191491137"/>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5181600" cy="6858000"/>
          </a:xfrm>
        </p:spPr>
        <p:txBody>
          <a:bodyPr>
            <a:normAutofit/>
          </a:bodyPr>
          <a:lstStyle/>
          <a:p>
            <a:pPr marL="0" indent="0">
              <a:buNone/>
            </a:pPr>
            <a:r>
              <a:rPr lang="en-US" b="1" dirty="0">
                <a:solidFill>
                  <a:schemeClr val="tx1"/>
                </a:solidFill>
              </a:rPr>
              <a:t>MACDUFF</a:t>
            </a:r>
          </a:p>
          <a:p>
            <a:pPr marL="0" indent="0">
              <a:buNone/>
            </a:pPr>
            <a:r>
              <a:rPr lang="en-US" b="1" dirty="0" smtClean="0">
                <a:solidFill>
                  <a:schemeClr val="tx1"/>
                </a:solidFill>
              </a:rPr>
              <a:t>Oh</a:t>
            </a:r>
            <a:r>
              <a:rPr lang="en-US" b="1" dirty="0">
                <a:solidFill>
                  <a:schemeClr val="tx1"/>
                </a:solidFill>
              </a:rPr>
              <a:t>, relation</a:t>
            </a:r>
          </a:p>
          <a:p>
            <a:pPr marL="0" indent="0">
              <a:buNone/>
            </a:pPr>
            <a:r>
              <a:rPr lang="en-US" b="1" dirty="0">
                <a:solidFill>
                  <a:schemeClr val="tx1"/>
                </a:solidFill>
              </a:rPr>
              <a:t>Too nice and yet too true</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smtClean="0">
                <a:solidFill>
                  <a:schemeClr val="tx1"/>
                </a:solidFill>
              </a:rPr>
              <a:t>MALCOLM</a:t>
            </a:r>
            <a:endParaRPr lang="en-US" b="1" dirty="0">
              <a:solidFill>
                <a:schemeClr val="tx1"/>
              </a:solidFill>
            </a:endParaRPr>
          </a:p>
          <a:p>
            <a:pPr marL="0" indent="0">
              <a:buNone/>
            </a:pPr>
            <a:r>
              <a:rPr lang="en-US" b="1" dirty="0" smtClean="0">
                <a:solidFill>
                  <a:schemeClr val="tx1"/>
                </a:solidFill>
              </a:rPr>
              <a:t>What’s </a:t>
            </a:r>
            <a:r>
              <a:rPr lang="en-US" b="1" dirty="0">
                <a:solidFill>
                  <a:schemeClr val="tx1"/>
                </a:solidFill>
              </a:rPr>
              <a:t>the newest grief</a:t>
            </a:r>
            <a:r>
              <a:rPr lang="en-US" b="1" dirty="0" smtClean="0">
                <a:solidFill>
                  <a:schemeClr val="tx1"/>
                </a:solidFill>
              </a:rPr>
              <a:t>?</a:t>
            </a:r>
          </a:p>
          <a:p>
            <a:pPr marL="0" indent="0">
              <a:buNone/>
            </a:pPr>
            <a:endParaRPr lang="en-US" b="1" dirty="0">
              <a:solidFill>
                <a:schemeClr val="tx1"/>
              </a:solidFill>
              <a:latin typeface="Lucida Grande"/>
            </a:endParaRPr>
          </a:p>
          <a:p>
            <a:pPr marL="0" indent="0">
              <a:buNone/>
            </a:pPr>
            <a:r>
              <a:rPr lang="en-US" b="1" dirty="0">
                <a:solidFill>
                  <a:srgbClr val="000000"/>
                </a:solidFill>
                <a:latin typeface="Lucida Grande"/>
              </a:rPr>
              <a:t>ROSS</a:t>
            </a:r>
          </a:p>
          <a:p>
            <a:pPr marL="0" indent="0">
              <a:buNone/>
            </a:pPr>
            <a:r>
              <a:rPr lang="en-US" b="1" dirty="0">
                <a:solidFill>
                  <a:srgbClr val="000000"/>
                </a:solidFill>
                <a:latin typeface="Lucida Grande"/>
              </a:rPr>
              <a:t>That of an hour’s age doth hiss the speaker.</a:t>
            </a:r>
          </a:p>
          <a:p>
            <a:pPr marL="0" indent="0">
              <a:buNone/>
            </a:pPr>
            <a:r>
              <a:rPr lang="en-US" b="1" dirty="0">
                <a:solidFill>
                  <a:srgbClr val="000000"/>
                </a:solidFill>
                <a:latin typeface="Lucida Grande"/>
              </a:rPr>
              <a:t>Each minute teems a new one</a:t>
            </a:r>
            <a:r>
              <a:rPr lang="en-US" b="1" dirty="0" smtClean="0">
                <a:solidFill>
                  <a:srgbClr val="000000"/>
                </a:solidFill>
                <a:latin typeface="Lucida Grande"/>
              </a:rPr>
              <a:t>.</a:t>
            </a:r>
          </a:p>
          <a:p>
            <a:pPr marL="0" indent="0">
              <a:buNone/>
            </a:pPr>
            <a:endParaRPr lang="en-US" b="1" dirty="0">
              <a:solidFill>
                <a:srgbClr val="000000"/>
              </a:solidFill>
              <a:latin typeface="Lucida Grande"/>
            </a:endParaRPr>
          </a:p>
          <a:p>
            <a:pPr marL="0" indent="0">
              <a:buNone/>
            </a:pPr>
            <a:r>
              <a:rPr lang="en-US" b="1" dirty="0">
                <a:solidFill>
                  <a:srgbClr val="000000"/>
                </a:solidFill>
                <a:latin typeface="Lucida Grande"/>
              </a:rPr>
              <a:t>MACDUFF</a:t>
            </a:r>
          </a:p>
          <a:p>
            <a:pPr marL="0" indent="0">
              <a:buNone/>
            </a:pPr>
            <a:r>
              <a:rPr lang="en-US" b="1" dirty="0" smtClean="0">
                <a:solidFill>
                  <a:srgbClr val="000000"/>
                </a:solidFill>
                <a:latin typeface="Lucida Grande"/>
              </a:rPr>
              <a:t>How </a:t>
            </a:r>
            <a:r>
              <a:rPr lang="en-US" b="1" dirty="0">
                <a:solidFill>
                  <a:srgbClr val="000000"/>
                </a:solidFill>
                <a:latin typeface="Lucida Grande"/>
              </a:rPr>
              <a:t>does my wife</a:t>
            </a:r>
            <a:r>
              <a:rPr lang="en-US" b="1" dirty="0" smtClean="0">
                <a:solidFill>
                  <a:srgbClr val="000000"/>
                </a:solidFill>
                <a:latin typeface="Lucida Grande"/>
              </a:rPr>
              <a:t>?</a:t>
            </a:r>
          </a:p>
          <a:p>
            <a:pPr marL="0" indent="0">
              <a:buNone/>
            </a:pPr>
            <a:endParaRPr lang="en-US" b="1" dirty="0">
              <a:solidFill>
                <a:srgbClr val="000000"/>
              </a:solidFill>
              <a:latin typeface="Lucida Grande"/>
            </a:endParaRPr>
          </a:p>
          <a:p>
            <a:pPr marL="0" indent="0">
              <a:buNone/>
            </a:pPr>
            <a:endParaRPr lang="en-US" b="1" dirty="0">
              <a:solidFill>
                <a:srgbClr val="000000"/>
              </a:solidFill>
              <a:latin typeface="Lucida Grande"/>
            </a:endParaRPr>
          </a:p>
        </p:txBody>
      </p:sp>
      <p:sp>
        <p:nvSpPr>
          <p:cNvPr id="4" name="Content Placeholder 2"/>
          <p:cNvSpPr txBox="1">
            <a:spLocks/>
          </p:cNvSpPr>
          <p:nvPr/>
        </p:nvSpPr>
        <p:spPr>
          <a:xfrm>
            <a:off x="5181600" y="-31845"/>
            <a:ext cx="3935104" cy="68580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prstClr val="black"/>
                </a:solidFill>
              </a:rPr>
              <a:t>MACDUFF</a:t>
            </a:r>
          </a:p>
          <a:p>
            <a:pPr marL="0" indent="0">
              <a:buNone/>
            </a:pPr>
            <a:r>
              <a:rPr lang="en-US" b="1" dirty="0">
                <a:solidFill>
                  <a:prstClr val="black"/>
                </a:solidFill>
              </a:rPr>
              <a:t>Oh, your report is too poetic, but it sounds so true</a:t>
            </a:r>
            <a:r>
              <a:rPr lang="en-US" b="1" dirty="0" smtClean="0">
                <a:solidFill>
                  <a:prstClr val="black"/>
                </a:solidFill>
              </a:rPr>
              <a:t>!</a:t>
            </a:r>
          </a:p>
          <a:p>
            <a:pPr marL="0" indent="0">
              <a:buNone/>
            </a:pPr>
            <a:endParaRPr lang="en-US" b="1" dirty="0">
              <a:solidFill>
                <a:prstClr val="black"/>
              </a:solidFill>
            </a:endParaRPr>
          </a:p>
          <a:p>
            <a:pPr marL="0" indent="0">
              <a:buNone/>
            </a:pPr>
            <a:r>
              <a:rPr lang="en-US" b="1" dirty="0">
                <a:solidFill>
                  <a:prstClr val="black"/>
                </a:solidFill>
              </a:rPr>
              <a:t>MALCOLM</a:t>
            </a:r>
          </a:p>
          <a:p>
            <a:pPr marL="0" indent="0">
              <a:buNone/>
            </a:pPr>
            <a:r>
              <a:rPr lang="en-US" b="1" dirty="0">
                <a:solidFill>
                  <a:prstClr val="black"/>
                </a:solidFill>
              </a:rPr>
              <a:t>What is the most recent news</a:t>
            </a:r>
            <a:r>
              <a:rPr lang="en-US" b="1" dirty="0" smtClean="0">
                <a:solidFill>
                  <a:prstClr val="black"/>
                </a:solidFill>
              </a:rPr>
              <a:t>?</a:t>
            </a:r>
          </a:p>
          <a:p>
            <a:pPr marL="0" indent="0">
              <a:buNone/>
            </a:pPr>
            <a:endParaRPr lang="en-US" b="1" dirty="0">
              <a:solidFill>
                <a:prstClr val="black"/>
              </a:solidFill>
            </a:endParaRPr>
          </a:p>
          <a:p>
            <a:pPr marL="0" indent="0">
              <a:buNone/>
            </a:pPr>
            <a:r>
              <a:rPr lang="en-US" b="1" dirty="0">
                <a:solidFill>
                  <a:prstClr val="black"/>
                </a:solidFill>
              </a:rPr>
              <a:t>ROSS</a:t>
            </a:r>
          </a:p>
          <a:p>
            <a:pPr marL="0" indent="0">
              <a:buNone/>
            </a:pPr>
            <a:r>
              <a:rPr lang="en-US" b="1" dirty="0">
                <a:solidFill>
                  <a:prstClr val="black"/>
                </a:solidFill>
              </a:rPr>
              <a:t>Even news an hour old is old news. Every minute another awful thing happens</a:t>
            </a:r>
            <a:r>
              <a:rPr lang="en-US" b="1" dirty="0" smtClean="0">
                <a:solidFill>
                  <a:prstClr val="black"/>
                </a:solidFill>
              </a:rPr>
              <a:t>.</a:t>
            </a:r>
          </a:p>
          <a:p>
            <a:pPr marL="0" indent="0">
              <a:buNone/>
            </a:pPr>
            <a:endParaRPr lang="en-US" b="1" dirty="0">
              <a:solidFill>
                <a:prstClr val="black"/>
              </a:solidFill>
            </a:endParaRPr>
          </a:p>
          <a:p>
            <a:pPr marL="0" indent="0">
              <a:buNone/>
            </a:pPr>
            <a:r>
              <a:rPr lang="en-US" b="1" dirty="0">
                <a:solidFill>
                  <a:prstClr val="black"/>
                </a:solidFill>
              </a:rPr>
              <a:t>MACDUFF</a:t>
            </a:r>
          </a:p>
          <a:p>
            <a:pPr marL="0" indent="0">
              <a:buNone/>
            </a:pPr>
            <a:r>
              <a:rPr lang="en-US" b="1" dirty="0">
                <a:solidFill>
                  <a:prstClr val="black"/>
                </a:solidFill>
              </a:rPr>
              <a:t>How is my wife?</a:t>
            </a:r>
          </a:p>
        </p:txBody>
      </p:sp>
    </p:spTree>
    <p:extLst>
      <p:ext uri="{BB962C8B-B14F-4D97-AF65-F5344CB8AC3E}">
        <p14:creationId xmlns:p14="http://schemas.microsoft.com/office/powerpoint/2010/main" val="1517130936"/>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5181600" cy="6858000"/>
          </a:xfrm>
        </p:spPr>
        <p:txBody>
          <a:bodyPr>
            <a:normAutofit lnSpcReduction="10000"/>
          </a:bodyPr>
          <a:lstStyle/>
          <a:p>
            <a:pPr marL="0" indent="0">
              <a:buNone/>
            </a:pPr>
            <a:r>
              <a:rPr lang="en-US" b="1" dirty="0">
                <a:solidFill>
                  <a:schemeClr val="tx1"/>
                </a:solidFill>
              </a:rPr>
              <a:t>ROSS</a:t>
            </a:r>
          </a:p>
          <a:p>
            <a:pPr marL="0" indent="0">
              <a:buNone/>
            </a:pPr>
            <a:r>
              <a:rPr lang="en-US" b="1" dirty="0">
                <a:solidFill>
                  <a:schemeClr val="tx1"/>
                </a:solidFill>
              </a:rPr>
              <a:t>Why, well</a:t>
            </a:r>
            <a:r>
              <a:rPr lang="en-US" b="1" dirty="0" smtClean="0">
                <a:solidFill>
                  <a:schemeClr val="tx1"/>
                </a:solidFill>
              </a:rPr>
              <a:t>.</a:t>
            </a:r>
          </a:p>
          <a:p>
            <a:pPr marL="0" indent="0">
              <a:buNone/>
            </a:pPr>
            <a:endParaRPr lang="en-US" b="1" dirty="0">
              <a:solidFill>
                <a:schemeClr val="tx1"/>
              </a:solidFill>
              <a:latin typeface="Lucida Grande"/>
            </a:endParaRPr>
          </a:p>
          <a:p>
            <a:pPr marL="0" indent="0">
              <a:buNone/>
            </a:pPr>
            <a:r>
              <a:rPr lang="en-US" b="1" dirty="0" smtClean="0">
                <a:solidFill>
                  <a:srgbClr val="000000"/>
                </a:solidFill>
                <a:latin typeface="Lucida Grande"/>
              </a:rPr>
              <a:t>MACDUFF</a:t>
            </a:r>
          </a:p>
          <a:p>
            <a:pPr marL="0" indent="0">
              <a:buNone/>
            </a:pPr>
            <a:r>
              <a:rPr lang="en-US" b="1" dirty="0" smtClean="0">
                <a:solidFill>
                  <a:srgbClr val="000000"/>
                </a:solidFill>
                <a:latin typeface="Lucida Grande"/>
              </a:rPr>
              <a:t>And </a:t>
            </a:r>
            <a:r>
              <a:rPr lang="en-US" b="1" dirty="0">
                <a:solidFill>
                  <a:srgbClr val="000000"/>
                </a:solidFill>
                <a:latin typeface="Lucida Grande"/>
              </a:rPr>
              <a:t>all my children</a:t>
            </a:r>
            <a:r>
              <a:rPr lang="en-US" b="1" dirty="0" smtClean="0">
                <a:solidFill>
                  <a:srgbClr val="000000"/>
                </a:solidFill>
                <a:latin typeface="Lucida Grande"/>
              </a:rPr>
              <a:t>?</a:t>
            </a:r>
          </a:p>
          <a:p>
            <a:pPr marL="0" indent="0">
              <a:buNone/>
            </a:pPr>
            <a:endParaRPr lang="en-US" b="1" dirty="0">
              <a:solidFill>
                <a:srgbClr val="000000"/>
              </a:solidFill>
              <a:latin typeface="Lucida Grande"/>
            </a:endParaRPr>
          </a:p>
          <a:p>
            <a:pPr marL="0" indent="0">
              <a:buNone/>
            </a:pPr>
            <a:r>
              <a:rPr lang="en-US" b="1" dirty="0">
                <a:solidFill>
                  <a:srgbClr val="000000"/>
                </a:solidFill>
                <a:latin typeface="Lucida Grande"/>
              </a:rPr>
              <a:t>ROSS</a:t>
            </a:r>
          </a:p>
          <a:p>
            <a:pPr marL="0" indent="0">
              <a:buNone/>
            </a:pPr>
            <a:r>
              <a:rPr lang="en-US" b="1" dirty="0" smtClean="0">
                <a:solidFill>
                  <a:srgbClr val="000000"/>
                </a:solidFill>
                <a:latin typeface="Lucida Grande"/>
              </a:rPr>
              <a:t>Well </a:t>
            </a:r>
            <a:r>
              <a:rPr lang="en-US" b="1" dirty="0">
                <a:solidFill>
                  <a:srgbClr val="000000"/>
                </a:solidFill>
                <a:latin typeface="Lucida Grande"/>
              </a:rPr>
              <a:t>too</a:t>
            </a:r>
            <a:r>
              <a:rPr lang="en-US" b="1" dirty="0" smtClean="0">
                <a:solidFill>
                  <a:srgbClr val="000000"/>
                </a:solidFill>
                <a:latin typeface="Lucida Grande"/>
              </a:rPr>
              <a:t>.</a:t>
            </a:r>
          </a:p>
          <a:p>
            <a:pPr marL="0" indent="0">
              <a:buNone/>
            </a:pPr>
            <a:endParaRPr lang="en-US" b="1" dirty="0">
              <a:solidFill>
                <a:srgbClr val="000000"/>
              </a:solidFill>
              <a:latin typeface="Lucida Grande"/>
            </a:endParaRPr>
          </a:p>
          <a:p>
            <a:pPr marL="0" indent="0">
              <a:buNone/>
            </a:pPr>
            <a:r>
              <a:rPr lang="en-US" b="1" dirty="0">
                <a:solidFill>
                  <a:srgbClr val="000000"/>
                </a:solidFill>
                <a:latin typeface="Lucida Grande"/>
              </a:rPr>
              <a:t>MACDUFF</a:t>
            </a:r>
          </a:p>
          <a:p>
            <a:pPr marL="0" indent="0">
              <a:buNone/>
            </a:pPr>
            <a:r>
              <a:rPr lang="en-US" b="1" dirty="0">
                <a:solidFill>
                  <a:srgbClr val="000000"/>
                </a:solidFill>
                <a:latin typeface="Lucida Grande"/>
              </a:rPr>
              <a:t>The tyrant has not battered at their peace</a:t>
            </a:r>
            <a:r>
              <a:rPr lang="en-US" b="1" dirty="0" smtClean="0">
                <a:solidFill>
                  <a:srgbClr val="000000"/>
                </a:solidFill>
                <a:latin typeface="Lucida Grande"/>
              </a:rPr>
              <a:t>?</a:t>
            </a:r>
          </a:p>
          <a:p>
            <a:pPr marL="0" indent="0">
              <a:buNone/>
            </a:pPr>
            <a:endParaRPr lang="en-US" b="1" dirty="0">
              <a:solidFill>
                <a:srgbClr val="000000"/>
              </a:solidFill>
              <a:latin typeface="Lucida Grande"/>
            </a:endParaRPr>
          </a:p>
          <a:p>
            <a:pPr marL="0" indent="0">
              <a:buNone/>
            </a:pPr>
            <a:r>
              <a:rPr lang="en-US" b="1" dirty="0">
                <a:solidFill>
                  <a:srgbClr val="000000"/>
                </a:solidFill>
                <a:latin typeface="Lucida Grande"/>
              </a:rPr>
              <a:t>ROSS</a:t>
            </a:r>
          </a:p>
          <a:p>
            <a:pPr marL="0" indent="0">
              <a:buNone/>
            </a:pPr>
            <a:r>
              <a:rPr lang="en-US" b="1" dirty="0">
                <a:solidFill>
                  <a:srgbClr val="000000"/>
                </a:solidFill>
                <a:latin typeface="Lucida Grande"/>
              </a:rPr>
              <a:t>No, they were well at peace when I did leave '</a:t>
            </a:r>
            <a:r>
              <a:rPr lang="en-US" b="1" dirty="0" err="1">
                <a:solidFill>
                  <a:srgbClr val="000000"/>
                </a:solidFill>
                <a:latin typeface="Lucida Grande"/>
              </a:rPr>
              <a:t>em</a:t>
            </a:r>
            <a:r>
              <a:rPr lang="en-US" b="1" dirty="0">
                <a:solidFill>
                  <a:srgbClr val="000000"/>
                </a:solidFill>
                <a:latin typeface="Lucida Grande"/>
              </a:rPr>
              <a:t>.</a:t>
            </a:r>
          </a:p>
        </p:txBody>
      </p:sp>
      <p:sp>
        <p:nvSpPr>
          <p:cNvPr id="4" name="Content Placeholder 2"/>
          <p:cNvSpPr txBox="1">
            <a:spLocks/>
          </p:cNvSpPr>
          <p:nvPr/>
        </p:nvSpPr>
        <p:spPr>
          <a:xfrm>
            <a:off x="5181600" y="-31845"/>
            <a:ext cx="3935104" cy="68580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prstClr val="black"/>
                </a:solidFill>
              </a:rPr>
              <a:t>ROSS</a:t>
            </a:r>
          </a:p>
          <a:p>
            <a:pPr marL="0" indent="0">
              <a:buNone/>
            </a:pPr>
            <a:r>
              <a:rPr lang="en-US" b="1" dirty="0">
                <a:solidFill>
                  <a:prstClr val="black"/>
                </a:solidFill>
              </a:rPr>
              <a:t>She’s well</a:t>
            </a:r>
            <a:r>
              <a:rPr lang="en-US" b="1" dirty="0" smtClean="0">
                <a:solidFill>
                  <a:prstClr val="black"/>
                </a:solidFill>
              </a:rPr>
              <a:t>.</a:t>
            </a:r>
          </a:p>
          <a:p>
            <a:pPr marL="0" indent="0">
              <a:buNone/>
            </a:pPr>
            <a:endParaRPr lang="en-US" b="1" dirty="0">
              <a:solidFill>
                <a:prstClr val="black"/>
              </a:solidFill>
            </a:endParaRPr>
          </a:p>
          <a:p>
            <a:pPr marL="0" indent="0">
              <a:buNone/>
            </a:pPr>
            <a:r>
              <a:rPr lang="en-US" b="1" dirty="0">
                <a:solidFill>
                  <a:prstClr val="black"/>
                </a:solidFill>
              </a:rPr>
              <a:t>MACDUFF</a:t>
            </a:r>
          </a:p>
          <a:p>
            <a:pPr marL="0" indent="0">
              <a:buNone/>
            </a:pPr>
            <a:r>
              <a:rPr lang="en-US" b="1" dirty="0">
                <a:solidFill>
                  <a:prstClr val="black"/>
                </a:solidFill>
              </a:rPr>
              <a:t>And all my children</a:t>
            </a:r>
            <a:r>
              <a:rPr lang="en-US" b="1" dirty="0" smtClean="0">
                <a:solidFill>
                  <a:prstClr val="black"/>
                </a:solidFill>
              </a:rPr>
              <a:t>?</a:t>
            </a:r>
          </a:p>
          <a:p>
            <a:pPr marL="0" indent="0">
              <a:buNone/>
            </a:pPr>
            <a:endParaRPr lang="en-US" b="1" dirty="0">
              <a:solidFill>
                <a:prstClr val="black"/>
              </a:solidFill>
            </a:endParaRPr>
          </a:p>
          <a:p>
            <a:pPr marL="0" indent="0">
              <a:buNone/>
            </a:pPr>
            <a:r>
              <a:rPr lang="en-US" b="1" dirty="0">
                <a:solidFill>
                  <a:prstClr val="black"/>
                </a:solidFill>
              </a:rPr>
              <a:t>ROSS</a:t>
            </a:r>
          </a:p>
          <a:p>
            <a:pPr marL="0" indent="0">
              <a:buNone/>
            </a:pPr>
            <a:r>
              <a:rPr lang="en-US" b="1" dirty="0">
                <a:solidFill>
                  <a:prstClr val="black"/>
                </a:solidFill>
              </a:rPr>
              <a:t>They’re well too</a:t>
            </a:r>
            <a:r>
              <a:rPr lang="en-US" b="1" dirty="0" smtClean="0">
                <a:solidFill>
                  <a:prstClr val="black"/>
                </a:solidFill>
              </a:rPr>
              <a:t>.</a:t>
            </a:r>
          </a:p>
          <a:p>
            <a:pPr marL="0" indent="0">
              <a:buNone/>
            </a:pPr>
            <a:endParaRPr lang="en-US" b="1" dirty="0">
              <a:solidFill>
                <a:prstClr val="black"/>
              </a:solidFill>
            </a:endParaRPr>
          </a:p>
          <a:p>
            <a:pPr marL="0" indent="0">
              <a:buNone/>
            </a:pPr>
            <a:r>
              <a:rPr lang="en-US" b="1" dirty="0">
                <a:solidFill>
                  <a:prstClr val="black"/>
                </a:solidFill>
              </a:rPr>
              <a:t>MACDUFF</a:t>
            </a:r>
          </a:p>
          <a:p>
            <a:pPr marL="0" indent="0">
              <a:buNone/>
            </a:pPr>
            <a:r>
              <a:rPr lang="en-US" b="1" dirty="0">
                <a:solidFill>
                  <a:prstClr val="black"/>
                </a:solidFill>
              </a:rPr>
              <a:t>Macbeth hasn’t attacked them</a:t>
            </a:r>
            <a:r>
              <a:rPr lang="en-US" b="1" dirty="0" smtClean="0">
                <a:solidFill>
                  <a:prstClr val="black"/>
                </a:solidFill>
              </a:rPr>
              <a:t>?</a:t>
            </a:r>
          </a:p>
          <a:p>
            <a:pPr marL="0" indent="0">
              <a:buNone/>
            </a:pPr>
            <a:endParaRPr lang="en-US" b="1" dirty="0">
              <a:solidFill>
                <a:prstClr val="black"/>
              </a:solidFill>
            </a:endParaRPr>
          </a:p>
          <a:p>
            <a:pPr marL="0" indent="0">
              <a:buNone/>
            </a:pPr>
            <a:r>
              <a:rPr lang="en-US" b="1" dirty="0">
                <a:solidFill>
                  <a:prstClr val="black"/>
                </a:solidFill>
              </a:rPr>
              <a:t>ROSS</a:t>
            </a:r>
          </a:p>
          <a:p>
            <a:pPr marL="0" indent="0">
              <a:buNone/>
            </a:pPr>
            <a:r>
              <a:rPr lang="en-US" b="1" dirty="0">
                <a:solidFill>
                  <a:prstClr val="black"/>
                </a:solidFill>
              </a:rPr>
              <a:t>They were at peace when I left them.</a:t>
            </a:r>
          </a:p>
        </p:txBody>
      </p:sp>
    </p:spTree>
    <p:extLst>
      <p:ext uri="{BB962C8B-B14F-4D97-AF65-F5344CB8AC3E}">
        <p14:creationId xmlns:p14="http://schemas.microsoft.com/office/powerpoint/2010/main" val="2289849024"/>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5181600" cy="6858000"/>
          </a:xfrm>
        </p:spPr>
        <p:txBody>
          <a:bodyPr>
            <a:normAutofit fontScale="92500" lnSpcReduction="20000"/>
          </a:bodyPr>
          <a:lstStyle/>
          <a:p>
            <a:pPr marL="0" indent="0">
              <a:buNone/>
            </a:pPr>
            <a:r>
              <a:rPr lang="en-US" b="1" dirty="0">
                <a:solidFill>
                  <a:schemeClr val="tx1"/>
                </a:solidFill>
              </a:rPr>
              <a:t>MACDUFF</a:t>
            </a:r>
          </a:p>
          <a:p>
            <a:pPr marL="0" indent="0">
              <a:buNone/>
            </a:pPr>
            <a:r>
              <a:rPr lang="en-US" b="1" dirty="0">
                <a:solidFill>
                  <a:schemeClr val="tx1"/>
                </a:solidFill>
              </a:rPr>
              <a:t>Be not a niggard of your speech. How goes ’t</a:t>
            </a:r>
            <a:r>
              <a:rPr lang="en-US" b="1" dirty="0" smtClean="0">
                <a:solidFill>
                  <a:schemeClr val="tx1"/>
                </a:solidFill>
              </a:rPr>
              <a:t>?</a:t>
            </a:r>
          </a:p>
          <a:p>
            <a:pPr marL="0" indent="0">
              <a:buNone/>
            </a:pPr>
            <a:endParaRPr lang="en-US" b="1" dirty="0">
              <a:solidFill>
                <a:schemeClr val="tx1"/>
              </a:solidFill>
              <a:latin typeface="Lucida Grande"/>
            </a:endParaRPr>
          </a:p>
          <a:p>
            <a:pPr marL="0" indent="0">
              <a:buNone/>
            </a:pPr>
            <a:r>
              <a:rPr lang="en-US" b="1" dirty="0">
                <a:solidFill>
                  <a:srgbClr val="000000"/>
                </a:solidFill>
                <a:latin typeface="Lucida Grande"/>
              </a:rPr>
              <a:t>ROSS</a:t>
            </a:r>
          </a:p>
          <a:p>
            <a:pPr marL="0" indent="0">
              <a:buNone/>
            </a:pPr>
            <a:r>
              <a:rPr lang="en-US" b="1" dirty="0">
                <a:solidFill>
                  <a:srgbClr val="000000"/>
                </a:solidFill>
                <a:latin typeface="Lucida Grande"/>
              </a:rPr>
              <a:t>When I came hither to transport the tidings,</a:t>
            </a:r>
          </a:p>
          <a:p>
            <a:pPr marL="0" indent="0">
              <a:buNone/>
            </a:pPr>
            <a:r>
              <a:rPr lang="en-US" b="1" dirty="0">
                <a:solidFill>
                  <a:srgbClr val="000000"/>
                </a:solidFill>
                <a:latin typeface="Lucida Grande"/>
              </a:rPr>
              <a:t>Which I have heavily borne, there ran a rumor</a:t>
            </a:r>
          </a:p>
          <a:p>
            <a:pPr marL="0" indent="0">
              <a:buNone/>
            </a:pPr>
            <a:r>
              <a:rPr lang="en-US" b="1" dirty="0">
                <a:solidFill>
                  <a:srgbClr val="000000"/>
                </a:solidFill>
                <a:latin typeface="Lucida Grande"/>
              </a:rPr>
              <a:t>Of many worthy fellows that were out;</a:t>
            </a:r>
          </a:p>
          <a:p>
            <a:pPr marL="0" indent="0">
              <a:buNone/>
            </a:pPr>
            <a:r>
              <a:rPr lang="en-US" b="1" dirty="0">
                <a:solidFill>
                  <a:srgbClr val="000000"/>
                </a:solidFill>
                <a:latin typeface="Lucida Grande"/>
              </a:rPr>
              <a:t>Which was to my belief witnessed the rather</a:t>
            </a:r>
          </a:p>
          <a:p>
            <a:pPr marL="0" indent="0">
              <a:buNone/>
            </a:pPr>
            <a:r>
              <a:rPr lang="en-US" b="1" dirty="0">
                <a:solidFill>
                  <a:srgbClr val="000000"/>
                </a:solidFill>
                <a:latin typeface="Lucida Grande"/>
              </a:rPr>
              <a:t>For that I saw the tyrant’s power afoot.</a:t>
            </a:r>
          </a:p>
          <a:p>
            <a:pPr marL="0" indent="0">
              <a:buNone/>
            </a:pPr>
            <a:r>
              <a:rPr lang="en-US" b="1" dirty="0">
                <a:solidFill>
                  <a:srgbClr val="000000"/>
                </a:solidFill>
                <a:latin typeface="Lucida Grande"/>
              </a:rPr>
              <a:t>Now is the time of help. Your eye in Scotland</a:t>
            </a:r>
          </a:p>
          <a:p>
            <a:pPr marL="0" indent="0">
              <a:buNone/>
            </a:pPr>
            <a:r>
              <a:rPr lang="en-US" b="1" dirty="0">
                <a:solidFill>
                  <a:srgbClr val="000000"/>
                </a:solidFill>
                <a:latin typeface="Lucida Grande"/>
              </a:rPr>
              <a:t>Would create soldiers, make our women fight,</a:t>
            </a:r>
          </a:p>
          <a:p>
            <a:pPr marL="0" indent="0">
              <a:buNone/>
            </a:pPr>
            <a:r>
              <a:rPr lang="en-US" b="1" dirty="0">
                <a:solidFill>
                  <a:srgbClr val="000000"/>
                </a:solidFill>
                <a:latin typeface="Lucida Grande"/>
              </a:rPr>
              <a:t>To doff their dire distresses.</a:t>
            </a:r>
          </a:p>
        </p:txBody>
      </p:sp>
      <p:sp>
        <p:nvSpPr>
          <p:cNvPr id="4" name="Content Placeholder 2"/>
          <p:cNvSpPr txBox="1">
            <a:spLocks/>
          </p:cNvSpPr>
          <p:nvPr/>
        </p:nvSpPr>
        <p:spPr>
          <a:xfrm>
            <a:off x="5181600" y="-31845"/>
            <a:ext cx="3935104" cy="685800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prstClr val="black"/>
                </a:solidFill>
              </a:rPr>
              <a:t>MACDUFF</a:t>
            </a:r>
          </a:p>
          <a:p>
            <a:pPr marL="0" indent="0">
              <a:buNone/>
            </a:pPr>
            <a:r>
              <a:rPr lang="en-US" b="1" dirty="0">
                <a:solidFill>
                  <a:prstClr val="black"/>
                </a:solidFill>
              </a:rPr>
              <a:t>Don’t be stingy with your words. What’s the news</a:t>
            </a:r>
            <a:r>
              <a:rPr lang="en-US" b="1" dirty="0" smtClean="0">
                <a:solidFill>
                  <a:prstClr val="black"/>
                </a:solidFill>
              </a:rPr>
              <a:t>?</a:t>
            </a:r>
          </a:p>
          <a:p>
            <a:pPr marL="0" indent="0">
              <a:buNone/>
            </a:pPr>
            <a:endParaRPr lang="en-US" b="1" dirty="0">
              <a:solidFill>
                <a:prstClr val="black"/>
              </a:solidFill>
            </a:endParaRPr>
          </a:p>
          <a:p>
            <a:pPr marL="0" indent="0">
              <a:buNone/>
            </a:pPr>
            <a:r>
              <a:rPr lang="en-US" b="1" dirty="0">
                <a:solidFill>
                  <a:prstClr val="black"/>
                </a:solidFill>
              </a:rPr>
              <a:t>ROSS</a:t>
            </a:r>
          </a:p>
          <a:p>
            <a:pPr marL="0" indent="0">
              <a:buNone/>
            </a:pPr>
            <a:r>
              <a:rPr lang="en-US" b="1" dirty="0">
                <a:solidFill>
                  <a:prstClr val="black"/>
                </a:solidFill>
              </a:rPr>
              <a:t>While I was coming here to tell you my sad news, I heard rumors that many good men are arming themselves to rebel against Macbeth. When I saw Macbeth’s army on the move, I knew the rumors must be true. Now is the time when we need your help. Your presence in Scotland would inspire people to fight. Even the women would fight to rid themselves of Macbeth’s oppression.</a:t>
            </a:r>
          </a:p>
        </p:txBody>
      </p:sp>
    </p:spTree>
    <p:extLst>
      <p:ext uri="{BB962C8B-B14F-4D97-AF65-F5344CB8AC3E}">
        <p14:creationId xmlns:p14="http://schemas.microsoft.com/office/powerpoint/2010/main" val="2289849024"/>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5181600" cy="6858000"/>
          </a:xfrm>
        </p:spPr>
        <p:txBody>
          <a:bodyPr>
            <a:normAutofit/>
          </a:bodyPr>
          <a:lstStyle/>
          <a:p>
            <a:pPr marL="0" indent="0">
              <a:buNone/>
            </a:pPr>
            <a:r>
              <a:rPr lang="en-US" sz="1800" b="1" dirty="0">
                <a:solidFill>
                  <a:srgbClr val="000000"/>
                </a:solidFill>
                <a:latin typeface="Lucida Grande"/>
              </a:rPr>
              <a:t>MALCOLM</a:t>
            </a:r>
          </a:p>
          <a:p>
            <a:pPr marL="0" indent="0">
              <a:buNone/>
            </a:pPr>
            <a:r>
              <a:rPr lang="en-US" sz="1800" b="1" dirty="0" smtClean="0">
                <a:solidFill>
                  <a:srgbClr val="000000"/>
                </a:solidFill>
                <a:latin typeface="Lucida Grande"/>
              </a:rPr>
              <a:t>Be </a:t>
            </a:r>
            <a:r>
              <a:rPr lang="en-US" sz="1800" b="1" dirty="0">
                <a:solidFill>
                  <a:srgbClr val="000000"/>
                </a:solidFill>
                <a:latin typeface="Lucida Grande"/>
              </a:rPr>
              <a:t>’t their comfort</a:t>
            </a:r>
          </a:p>
          <a:p>
            <a:pPr marL="0" indent="0">
              <a:buNone/>
            </a:pPr>
            <a:r>
              <a:rPr lang="en-US" sz="1800" b="1" dirty="0">
                <a:solidFill>
                  <a:srgbClr val="000000"/>
                </a:solidFill>
                <a:latin typeface="Lucida Grande"/>
              </a:rPr>
              <a:t>We are coming thither. Gracious England hath</a:t>
            </a:r>
          </a:p>
          <a:p>
            <a:pPr marL="0" indent="0">
              <a:buNone/>
            </a:pPr>
            <a:r>
              <a:rPr lang="en-US" sz="1800" b="1" dirty="0">
                <a:solidFill>
                  <a:srgbClr val="000000"/>
                </a:solidFill>
                <a:latin typeface="Lucida Grande"/>
              </a:rPr>
              <a:t>Lent us good </a:t>
            </a:r>
            <a:r>
              <a:rPr lang="en-US" sz="1800" b="1" dirty="0" err="1">
                <a:solidFill>
                  <a:srgbClr val="000000"/>
                </a:solidFill>
                <a:latin typeface="Lucida Grande"/>
              </a:rPr>
              <a:t>Siward</a:t>
            </a:r>
            <a:r>
              <a:rPr lang="en-US" sz="1800" b="1" dirty="0">
                <a:solidFill>
                  <a:srgbClr val="000000"/>
                </a:solidFill>
                <a:latin typeface="Lucida Grande"/>
              </a:rPr>
              <a:t> and ten thousand men;</a:t>
            </a:r>
          </a:p>
          <a:p>
            <a:pPr marL="0" indent="0">
              <a:buNone/>
            </a:pPr>
            <a:r>
              <a:rPr lang="en-US" sz="1800" b="1" dirty="0">
                <a:solidFill>
                  <a:srgbClr val="000000"/>
                </a:solidFill>
                <a:latin typeface="Lucida Grande"/>
              </a:rPr>
              <a:t>An older and a better soldier none</a:t>
            </a:r>
          </a:p>
          <a:p>
            <a:pPr marL="0" indent="0">
              <a:buNone/>
            </a:pPr>
            <a:r>
              <a:rPr lang="en-US" sz="1800" b="1" dirty="0">
                <a:solidFill>
                  <a:srgbClr val="000000"/>
                </a:solidFill>
                <a:latin typeface="Lucida Grande"/>
              </a:rPr>
              <a:t>That Christendom gives out</a:t>
            </a:r>
            <a:r>
              <a:rPr lang="en-US" sz="1800" b="1" dirty="0" smtClean="0">
                <a:solidFill>
                  <a:srgbClr val="000000"/>
                </a:solidFill>
                <a:latin typeface="Lucida Grande"/>
              </a:rPr>
              <a:t>.</a:t>
            </a:r>
          </a:p>
          <a:p>
            <a:pPr marL="0" indent="0">
              <a:buNone/>
            </a:pPr>
            <a:endParaRPr lang="en-US" sz="1800" b="1" dirty="0">
              <a:solidFill>
                <a:srgbClr val="000000"/>
              </a:solidFill>
              <a:latin typeface="Lucida Grande"/>
            </a:endParaRPr>
          </a:p>
          <a:p>
            <a:pPr marL="0" indent="0">
              <a:buNone/>
            </a:pPr>
            <a:r>
              <a:rPr lang="en-US" sz="1800" b="1" dirty="0">
                <a:solidFill>
                  <a:srgbClr val="000000"/>
                </a:solidFill>
                <a:latin typeface="Lucida Grande"/>
              </a:rPr>
              <a:t>ROSS</a:t>
            </a:r>
          </a:p>
          <a:p>
            <a:pPr marL="0" indent="0">
              <a:buNone/>
            </a:pPr>
            <a:r>
              <a:rPr lang="en-US" sz="1800" b="1" dirty="0" smtClean="0">
                <a:solidFill>
                  <a:srgbClr val="000000"/>
                </a:solidFill>
                <a:latin typeface="Lucida Grande"/>
              </a:rPr>
              <a:t>Would </a:t>
            </a:r>
            <a:r>
              <a:rPr lang="en-US" sz="1800" b="1" dirty="0">
                <a:solidFill>
                  <a:srgbClr val="000000"/>
                </a:solidFill>
                <a:latin typeface="Lucida Grande"/>
              </a:rPr>
              <a:t>I could answer</a:t>
            </a:r>
          </a:p>
          <a:p>
            <a:pPr marL="0" indent="0">
              <a:buNone/>
            </a:pPr>
            <a:r>
              <a:rPr lang="en-US" sz="1800" b="1" dirty="0">
                <a:solidFill>
                  <a:srgbClr val="000000"/>
                </a:solidFill>
                <a:latin typeface="Lucida Grande"/>
              </a:rPr>
              <a:t>This </a:t>
            </a:r>
            <a:r>
              <a:rPr lang="en-US" sz="1800" b="1" dirty="0" smtClean="0">
                <a:solidFill>
                  <a:srgbClr val="000000"/>
                </a:solidFill>
                <a:latin typeface="Lucida Grande"/>
              </a:rPr>
              <a:t>comfort </a:t>
            </a:r>
            <a:r>
              <a:rPr lang="en-US" sz="1800" b="1" dirty="0">
                <a:solidFill>
                  <a:srgbClr val="000000"/>
                </a:solidFill>
                <a:latin typeface="Lucida Grande"/>
              </a:rPr>
              <a:t>with the like. But I have words</a:t>
            </a:r>
          </a:p>
          <a:p>
            <a:pPr marL="0" indent="0">
              <a:buNone/>
            </a:pPr>
            <a:r>
              <a:rPr lang="en-US" sz="1800" b="1" dirty="0">
                <a:solidFill>
                  <a:srgbClr val="000000"/>
                </a:solidFill>
                <a:latin typeface="Lucida Grande"/>
              </a:rPr>
              <a:t>That would be howled out in the desert air,</a:t>
            </a:r>
          </a:p>
          <a:p>
            <a:pPr marL="0" indent="0">
              <a:buNone/>
            </a:pPr>
            <a:r>
              <a:rPr lang="en-US" sz="1800" b="1" dirty="0">
                <a:solidFill>
                  <a:srgbClr val="000000"/>
                </a:solidFill>
                <a:latin typeface="Lucida Grande"/>
              </a:rPr>
              <a:t>Where hearing should not latch them.</a:t>
            </a:r>
          </a:p>
        </p:txBody>
      </p:sp>
      <p:sp>
        <p:nvSpPr>
          <p:cNvPr id="4" name="Content Placeholder 2"/>
          <p:cNvSpPr txBox="1">
            <a:spLocks/>
          </p:cNvSpPr>
          <p:nvPr/>
        </p:nvSpPr>
        <p:spPr>
          <a:xfrm>
            <a:off x="5181600" y="-31845"/>
            <a:ext cx="3935104" cy="6858000"/>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srgbClr val="000000"/>
                </a:solidFill>
                <a:latin typeface="Lucida Grande"/>
              </a:rPr>
              <a:t>MALCOLM</a:t>
            </a:r>
          </a:p>
          <a:p>
            <a:pPr marL="0" indent="0">
              <a:buNone/>
            </a:pPr>
            <a:r>
              <a:rPr lang="en-US" b="1" dirty="0">
                <a:solidFill>
                  <a:srgbClr val="000000"/>
                </a:solidFill>
                <a:latin typeface="Lucida Grande"/>
              </a:rPr>
              <a:t>Let them be comforted—I’m returning to Scotland. Gracious King Edward has sent us noble </a:t>
            </a:r>
            <a:r>
              <a:rPr lang="en-US" b="1" dirty="0" err="1">
                <a:solidFill>
                  <a:srgbClr val="000000"/>
                </a:solidFill>
                <a:latin typeface="Lucida Grande"/>
              </a:rPr>
              <a:t>Siward</a:t>
            </a:r>
            <a:r>
              <a:rPr lang="en-US" b="1" dirty="0">
                <a:solidFill>
                  <a:srgbClr val="000000"/>
                </a:solidFill>
                <a:latin typeface="Lucida Grande"/>
              </a:rPr>
              <a:t> and ten thousand soldiers. There is no soldier more experienced or successful than </a:t>
            </a:r>
            <a:r>
              <a:rPr lang="en-US" b="1" dirty="0" err="1">
                <a:solidFill>
                  <a:srgbClr val="000000"/>
                </a:solidFill>
                <a:latin typeface="Lucida Grande"/>
              </a:rPr>
              <a:t>Siward</a:t>
            </a:r>
            <a:r>
              <a:rPr lang="en-US" b="1" dirty="0">
                <a:solidFill>
                  <a:srgbClr val="000000"/>
                </a:solidFill>
                <a:latin typeface="Lucida Grande"/>
              </a:rPr>
              <a:t> in the entire Christian world</a:t>
            </a:r>
            <a:r>
              <a:rPr lang="en-US" b="1" dirty="0" smtClean="0">
                <a:solidFill>
                  <a:srgbClr val="000000"/>
                </a:solidFill>
                <a:latin typeface="Lucida Grande"/>
              </a:rPr>
              <a:t>.</a:t>
            </a:r>
          </a:p>
          <a:p>
            <a:pPr marL="0" indent="0">
              <a:buNone/>
            </a:pPr>
            <a:endParaRPr lang="en-US" b="1" dirty="0">
              <a:solidFill>
                <a:srgbClr val="000000"/>
              </a:solidFill>
              <a:latin typeface="Lucida Grande"/>
            </a:endParaRPr>
          </a:p>
          <a:p>
            <a:pPr marL="0" indent="0">
              <a:buNone/>
            </a:pPr>
            <a:r>
              <a:rPr lang="en-US" b="1" dirty="0">
                <a:solidFill>
                  <a:srgbClr val="000000"/>
                </a:solidFill>
                <a:latin typeface="Lucida Grande"/>
              </a:rPr>
              <a:t>ROSS</a:t>
            </a:r>
          </a:p>
          <a:p>
            <a:pPr marL="0" indent="0">
              <a:buNone/>
            </a:pPr>
            <a:r>
              <a:rPr lang="en-US" b="1" dirty="0">
                <a:solidFill>
                  <a:srgbClr val="000000"/>
                </a:solidFill>
                <a:latin typeface="Lucida Grande"/>
              </a:rPr>
              <a:t>I wish I could repay this happy news with good news of my own. But I have some news that should be howled in a barren desert where nobody can hear it.</a:t>
            </a:r>
            <a:endParaRPr lang="en-US" b="1" dirty="0" smtClean="0">
              <a:solidFill>
                <a:srgbClr val="000000"/>
              </a:solidFill>
              <a:latin typeface="Lucida Grande"/>
            </a:endParaRPr>
          </a:p>
          <a:p>
            <a:pPr marL="0" indent="0">
              <a:buNone/>
            </a:pPr>
            <a:endParaRPr lang="en-US" b="1" dirty="0">
              <a:solidFill>
                <a:srgbClr val="000000"/>
              </a:solidFill>
              <a:latin typeface="Lucida Grande"/>
            </a:endParaRPr>
          </a:p>
          <a:p>
            <a:pPr marL="0" indent="0">
              <a:buNone/>
            </a:pPr>
            <a:endParaRPr lang="en-US" b="1" dirty="0">
              <a:solidFill>
                <a:prstClr val="black"/>
              </a:solidFill>
            </a:endParaRPr>
          </a:p>
        </p:txBody>
      </p:sp>
    </p:spTree>
    <p:extLst>
      <p:ext uri="{BB962C8B-B14F-4D97-AF65-F5344CB8AC3E}">
        <p14:creationId xmlns:p14="http://schemas.microsoft.com/office/powerpoint/2010/main" val="2289849024"/>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4419600" cy="6858000"/>
          </a:xfrm>
        </p:spPr>
        <p:txBody>
          <a:bodyPr>
            <a:normAutofit fontScale="92500" lnSpcReduction="10000"/>
          </a:bodyPr>
          <a:lstStyle/>
          <a:p>
            <a:pPr marL="0" indent="0">
              <a:buNone/>
            </a:pPr>
            <a:r>
              <a:rPr lang="en-US" b="1" dirty="0">
                <a:solidFill>
                  <a:schemeClr val="tx1"/>
                </a:solidFill>
              </a:rPr>
              <a:t>ALL</a:t>
            </a:r>
          </a:p>
          <a:p>
            <a:pPr marL="0" indent="0">
              <a:buNone/>
            </a:pPr>
            <a:r>
              <a:rPr lang="en-US" b="1" dirty="0">
                <a:solidFill>
                  <a:schemeClr val="tx1"/>
                </a:solidFill>
              </a:rPr>
              <a:t>Double, double toil and trouble,</a:t>
            </a:r>
          </a:p>
          <a:p>
            <a:pPr marL="0" indent="0">
              <a:buNone/>
            </a:pPr>
            <a:r>
              <a:rPr lang="en-US" b="1" dirty="0">
                <a:solidFill>
                  <a:schemeClr val="tx1"/>
                </a:solidFill>
              </a:rPr>
              <a:t>Fire burn and cauldron bubble</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SECOND WITCH</a:t>
            </a:r>
          </a:p>
          <a:p>
            <a:pPr marL="0" indent="0">
              <a:buNone/>
            </a:pPr>
            <a:r>
              <a:rPr lang="en-US" b="1" dirty="0">
                <a:solidFill>
                  <a:schemeClr val="tx1"/>
                </a:solidFill>
              </a:rPr>
              <a:t>Cool it with a baboon’s blood,</a:t>
            </a:r>
          </a:p>
          <a:p>
            <a:pPr marL="0" indent="0">
              <a:buNone/>
            </a:pPr>
            <a:r>
              <a:rPr lang="en-US" b="1" dirty="0">
                <a:solidFill>
                  <a:schemeClr val="tx1"/>
                </a:solidFill>
              </a:rPr>
              <a:t>Then the charm is firm and good</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HECATE</a:t>
            </a:r>
          </a:p>
          <a:p>
            <a:pPr marL="0" indent="0">
              <a:buNone/>
            </a:pPr>
            <a:r>
              <a:rPr lang="en-US" b="1" dirty="0">
                <a:solidFill>
                  <a:schemeClr val="tx1"/>
                </a:solidFill>
              </a:rPr>
              <a:t>Oh well done! I commend your pains,</a:t>
            </a:r>
          </a:p>
          <a:p>
            <a:pPr marL="0" indent="0">
              <a:buNone/>
            </a:pPr>
            <a:r>
              <a:rPr lang="en-US" b="1" dirty="0">
                <a:solidFill>
                  <a:schemeClr val="tx1"/>
                </a:solidFill>
              </a:rPr>
              <a:t>And every one shall share </a:t>
            </a:r>
            <a:r>
              <a:rPr lang="en-US" b="1" dirty="0" err="1">
                <a:solidFill>
                  <a:schemeClr val="tx1"/>
                </a:solidFill>
              </a:rPr>
              <a:t>i</a:t>
            </a:r>
            <a:r>
              <a:rPr lang="en-US" b="1" dirty="0">
                <a:solidFill>
                  <a:schemeClr val="tx1"/>
                </a:solidFill>
              </a:rPr>
              <a:t>' </a:t>
            </a:r>
            <a:r>
              <a:rPr lang="en-US" b="1" dirty="0" err="1">
                <a:solidFill>
                  <a:schemeClr val="tx1"/>
                </a:solidFill>
              </a:rPr>
              <a:t>th</a:t>
            </a:r>
            <a:r>
              <a:rPr lang="en-US" b="1" dirty="0">
                <a:solidFill>
                  <a:schemeClr val="tx1"/>
                </a:solidFill>
              </a:rPr>
              <a:t>' gains.</a:t>
            </a:r>
          </a:p>
          <a:p>
            <a:pPr marL="0" indent="0">
              <a:buNone/>
            </a:pPr>
            <a:r>
              <a:rPr lang="en-US" b="1" dirty="0">
                <a:solidFill>
                  <a:schemeClr val="tx1"/>
                </a:solidFill>
              </a:rPr>
              <a:t>And now about the cauldron sing,</a:t>
            </a:r>
          </a:p>
          <a:p>
            <a:pPr marL="0" indent="0">
              <a:buNone/>
            </a:pPr>
            <a:r>
              <a:rPr lang="en-US" b="1" dirty="0">
                <a:solidFill>
                  <a:schemeClr val="tx1"/>
                </a:solidFill>
              </a:rPr>
              <a:t>Like elves and fairies in a ring,</a:t>
            </a:r>
          </a:p>
          <a:p>
            <a:pPr marL="0" indent="0">
              <a:buNone/>
            </a:pPr>
            <a:r>
              <a:rPr lang="en-US" b="1" dirty="0">
                <a:solidFill>
                  <a:schemeClr val="tx1"/>
                </a:solidFill>
              </a:rPr>
              <a:t>Enchanting all that you put in.</a:t>
            </a:r>
          </a:p>
        </p:txBody>
      </p:sp>
      <p:sp>
        <p:nvSpPr>
          <p:cNvPr id="4" name="Content Placeholder 2"/>
          <p:cNvSpPr txBox="1">
            <a:spLocks/>
          </p:cNvSpPr>
          <p:nvPr/>
        </p:nvSpPr>
        <p:spPr>
          <a:xfrm>
            <a:off x="4697104" y="-31845"/>
            <a:ext cx="4419600" cy="6858000"/>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prstClr val="black"/>
                </a:solidFill>
              </a:rPr>
              <a:t>ALL</a:t>
            </a:r>
          </a:p>
          <a:p>
            <a:pPr marL="0" indent="0">
              <a:buNone/>
            </a:pPr>
            <a:r>
              <a:rPr lang="en-US" b="1" dirty="0">
                <a:solidFill>
                  <a:prstClr val="black"/>
                </a:solidFill>
              </a:rPr>
              <a:t>Double, double toil and trouble,</a:t>
            </a:r>
          </a:p>
          <a:p>
            <a:pPr marL="0" indent="0">
              <a:buNone/>
            </a:pPr>
            <a:r>
              <a:rPr lang="en-US" b="1" dirty="0">
                <a:solidFill>
                  <a:prstClr val="black"/>
                </a:solidFill>
              </a:rPr>
              <a:t>Fire burn and cauldron bubble</a:t>
            </a:r>
            <a:r>
              <a:rPr lang="en-US" b="1" dirty="0" smtClean="0">
                <a:solidFill>
                  <a:prstClr val="black"/>
                </a:solidFill>
              </a:rPr>
              <a:t>.</a:t>
            </a:r>
          </a:p>
          <a:p>
            <a:pPr marL="0" indent="0">
              <a:buNone/>
            </a:pPr>
            <a:endParaRPr lang="en-US" b="1" dirty="0">
              <a:solidFill>
                <a:prstClr val="black"/>
              </a:solidFill>
            </a:endParaRPr>
          </a:p>
          <a:p>
            <a:pPr marL="0" indent="0">
              <a:buNone/>
            </a:pPr>
            <a:r>
              <a:rPr lang="en-US" b="1" dirty="0">
                <a:solidFill>
                  <a:prstClr val="black"/>
                </a:solidFill>
              </a:rPr>
              <a:t>SECOND WITCH</a:t>
            </a:r>
          </a:p>
          <a:p>
            <a:pPr marL="0" indent="0">
              <a:buNone/>
            </a:pPr>
            <a:r>
              <a:rPr lang="en-US" b="1" dirty="0">
                <a:solidFill>
                  <a:prstClr val="black"/>
                </a:solidFill>
              </a:rPr>
              <a:t>We’ll cool the mixture with baboon blood. After that the charm is finished.</a:t>
            </a:r>
            <a:endParaRPr lang="en-US" b="1" dirty="0" smtClean="0">
              <a:solidFill>
                <a:prstClr val="black"/>
              </a:solidFill>
            </a:endParaRPr>
          </a:p>
          <a:p>
            <a:pPr marL="0" indent="0">
              <a:buNone/>
            </a:pPr>
            <a:endParaRPr lang="en-US" b="1" dirty="0" smtClean="0">
              <a:solidFill>
                <a:prstClr val="black"/>
              </a:solidFill>
            </a:endParaRPr>
          </a:p>
          <a:p>
            <a:pPr marL="0" indent="0">
              <a:buNone/>
            </a:pPr>
            <a:r>
              <a:rPr lang="en-US" b="1" dirty="0">
                <a:solidFill>
                  <a:prstClr val="black"/>
                </a:solidFill>
              </a:rPr>
              <a:t>HECATE</a:t>
            </a:r>
          </a:p>
          <a:p>
            <a:pPr marL="0" indent="0">
              <a:buNone/>
            </a:pPr>
            <a:r>
              <a:rPr lang="en-US" b="1" dirty="0">
                <a:solidFill>
                  <a:prstClr val="black"/>
                </a:solidFill>
              </a:rPr>
              <a:t>Well done! I admire your efforts, and all of you will share the rewards. Now come sing around the cauldron like a ring of elves and fairies, enchanting everything you put in.</a:t>
            </a:r>
          </a:p>
          <a:p>
            <a:pPr marL="0" indent="0">
              <a:buNone/>
            </a:pPr>
            <a:endParaRPr lang="en-US" b="1" dirty="0">
              <a:solidFill>
                <a:prstClr val="black"/>
              </a:solidFill>
            </a:endParaRPr>
          </a:p>
        </p:txBody>
      </p:sp>
    </p:spTree>
    <p:extLst>
      <p:ext uri="{BB962C8B-B14F-4D97-AF65-F5344CB8AC3E}">
        <p14:creationId xmlns:p14="http://schemas.microsoft.com/office/powerpoint/2010/main" val="245819707"/>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5181600" cy="6858000"/>
          </a:xfrm>
        </p:spPr>
        <p:txBody>
          <a:bodyPr>
            <a:normAutofit/>
          </a:bodyPr>
          <a:lstStyle/>
          <a:p>
            <a:pPr marL="0" indent="0">
              <a:buNone/>
            </a:pPr>
            <a:r>
              <a:rPr lang="en-US" b="1" dirty="0">
                <a:solidFill>
                  <a:schemeClr val="tx1"/>
                </a:solidFill>
              </a:rPr>
              <a:t>MACDUFF</a:t>
            </a:r>
          </a:p>
          <a:p>
            <a:pPr marL="0" indent="0">
              <a:buNone/>
            </a:pPr>
            <a:r>
              <a:rPr lang="en-US" b="1" dirty="0" smtClean="0">
                <a:solidFill>
                  <a:schemeClr val="tx1"/>
                </a:solidFill>
              </a:rPr>
              <a:t>What </a:t>
            </a:r>
            <a:r>
              <a:rPr lang="en-US" b="1" dirty="0">
                <a:solidFill>
                  <a:schemeClr val="tx1"/>
                </a:solidFill>
              </a:rPr>
              <a:t>concern they?</a:t>
            </a:r>
          </a:p>
          <a:p>
            <a:pPr marL="0" indent="0">
              <a:buNone/>
            </a:pPr>
            <a:r>
              <a:rPr lang="en-US" b="1" dirty="0">
                <a:solidFill>
                  <a:schemeClr val="tx1"/>
                </a:solidFill>
              </a:rPr>
              <a:t>The general cause, or is it a fee-grief</a:t>
            </a:r>
          </a:p>
          <a:p>
            <a:pPr marL="0" indent="0">
              <a:buNone/>
            </a:pPr>
            <a:r>
              <a:rPr lang="en-US" b="1" dirty="0">
                <a:solidFill>
                  <a:schemeClr val="tx1"/>
                </a:solidFill>
              </a:rPr>
              <a:t>Due to some single breast</a:t>
            </a:r>
            <a:r>
              <a:rPr lang="en-US" b="1" dirty="0" smtClean="0">
                <a:solidFill>
                  <a:schemeClr val="tx1"/>
                </a:solidFill>
              </a:rPr>
              <a:t>?</a:t>
            </a:r>
          </a:p>
          <a:p>
            <a:pPr marL="0" indent="0">
              <a:buNone/>
            </a:pPr>
            <a:endParaRPr lang="en-US" b="1" dirty="0">
              <a:solidFill>
                <a:schemeClr val="tx1"/>
              </a:solidFill>
              <a:latin typeface="Lucida Grande"/>
            </a:endParaRPr>
          </a:p>
          <a:p>
            <a:pPr marL="0" indent="0">
              <a:buNone/>
            </a:pPr>
            <a:r>
              <a:rPr lang="en-US" b="1" dirty="0">
                <a:solidFill>
                  <a:srgbClr val="000000"/>
                </a:solidFill>
                <a:latin typeface="Lucida Grande"/>
              </a:rPr>
              <a:t>ROSS</a:t>
            </a:r>
          </a:p>
          <a:p>
            <a:pPr marL="0" indent="0">
              <a:buNone/>
            </a:pPr>
            <a:r>
              <a:rPr lang="en-US" b="1" dirty="0" smtClean="0">
                <a:solidFill>
                  <a:srgbClr val="000000"/>
                </a:solidFill>
                <a:latin typeface="Lucida Grande"/>
              </a:rPr>
              <a:t>No </a:t>
            </a:r>
            <a:r>
              <a:rPr lang="en-US" b="1" dirty="0">
                <a:solidFill>
                  <a:srgbClr val="000000"/>
                </a:solidFill>
                <a:latin typeface="Lucida Grande"/>
              </a:rPr>
              <a:t>mind that’s honest</a:t>
            </a:r>
          </a:p>
          <a:p>
            <a:pPr marL="0" indent="0">
              <a:buNone/>
            </a:pPr>
            <a:r>
              <a:rPr lang="en-US" b="1" dirty="0">
                <a:solidFill>
                  <a:srgbClr val="000000"/>
                </a:solidFill>
                <a:latin typeface="Lucida Grande"/>
              </a:rPr>
              <a:t>But in it shares some woe, though the main part</a:t>
            </a:r>
          </a:p>
          <a:p>
            <a:pPr marL="0" indent="0">
              <a:buNone/>
            </a:pPr>
            <a:r>
              <a:rPr lang="en-US" b="1" dirty="0">
                <a:solidFill>
                  <a:srgbClr val="000000"/>
                </a:solidFill>
                <a:latin typeface="Lucida Grande"/>
              </a:rPr>
              <a:t>Pertains to you alone</a:t>
            </a:r>
            <a:r>
              <a:rPr lang="en-US" b="1" dirty="0" smtClean="0">
                <a:solidFill>
                  <a:srgbClr val="000000"/>
                </a:solidFill>
                <a:latin typeface="Lucida Grande"/>
              </a:rPr>
              <a:t>.</a:t>
            </a:r>
          </a:p>
          <a:p>
            <a:pPr marL="0" indent="0">
              <a:buNone/>
            </a:pPr>
            <a:endParaRPr lang="en-US" b="1" dirty="0">
              <a:solidFill>
                <a:srgbClr val="000000"/>
              </a:solidFill>
              <a:latin typeface="Lucida Grande"/>
            </a:endParaRPr>
          </a:p>
          <a:p>
            <a:pPr marL="0" indent="0">
              <a:buNone/>
            </a:pPr>
            <a:r>
              <a:rPr lang="en-US" b="1" dirty="0">
                <a:solidFill>
                  <a:srgbClr val="000000"/>
                </a:solidFill>
                <a:latin typeface="Lucida Grande"/>
              </a:rPr>
              <a:t>MACDUFF</a:t>
            </a:r>
          </a:p>
          <a:p>
            <a:pPr marL="0" indent="0">
              <a:buNone/>
            </a:pPr>
            <a:r>
              <a:rPr lang="en-US" b="1" dirty="0">
                <a:solidFill>
                  <a:srgbClr val="000000"/>
                </a:solidFill>
                <a:latin typeface="Lucida Grande"/>
              </a:rPr>
              <a:t>If it be mine,</a:t>
            </a:r>
          </a:p>
          <a:p>
            <a:pPr marL="0" indent="0">
              <a:buNone/>
            </a:pPr>
            <a:r>
              <a:rPr lang="en-US" b="1" dirty="0">
                <a:solidFill>
                  <a:srgbClr val="000000"/>
                </a:solidFill>
                <a:latin typeface="Lucida Grande"/>
              </a:rPr>
              <a:t>Keep it not from me. Quickly let me have it.</a:t>
            </a:r>
          </a:p>
        </p:txBody>
      </p:sp>
      <p:sp>
        <p:nvSpPr>
          <p:cNvPr id="4" name="Content Placeholder 2"/>
          <p:cNvSpPr txBox="1">
            <a:spLocks/>
          </p:cNvSpPr>
          <p:nvPr/>
        </p:nvSpPr>
        <p:spPr>
          <a:xfrm>
            <a:off x="5181600" y="-31845"/>
            <a:ext cx="3935104" cy="685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prstClr val="black"/>
                </a:solidFill>
              </a:rPr>
              <a:t>MACDUFF</a:t>
            </a:r>
          </a:p>
          <a:p>
            <a:pPr marL="0" indent="0">
              <a:buNone/>
            </a:pPr>
            <a:r>
              <a:rPr lang="en-US" b="1" dirty="0">
                <a:solidFill>
                  <a:prstClr val="black"/>
                </a:solidFill>
              </a:rPr>
              <a:t>What is this news about? Does it affect all of us? Or just one of us</a:t>
            </a:r>
            <a:r>
              <a:rPr lang="en-US" b="1" dirty="0" smtClean="0">
                <a:solidFill>
                  <a:prstClr val="black"/>
                </a:solidFill>
              </a:rPr>
              <a:t>?</a:t>
            </a:r>
          </a:p>
          <a:p>
            <a:pPr marL="0" indent="0">
              <a:buNone/>
            </a:pPr>
            <a:endParaRPr lang="en-US" b="1" dirty="0">
              <a:solidFill>
                <a:prstClr val="black"/>
              </a:solidFill>
            </a:endParaRPr>
          </a:p>
          <a:p>
            <a:pPr marL="0" indent="0">
              <a:buNone/>
            </a:pPr>
            <a:r>
              <a:rPr lang="en-US" b="1" dirty="0">
                <a:solidFill>
                  <a:prstClr val="black"/>
                </a:solidFill>
              </a:rPr>
              <a:t>ROSS</a:t>
            </a:r>
          </a:p>
          <a:p>
            <a:pPr marL="0" indent="0">
              <a:buNone/>
            </a:pPr>
            <a:r>
              <a:rPr lang="en-US" b="1" dirty="0">
                <a:solidFill>
                  <a:prstClr val="black"/>
                </a:solidFill>
              </a:rPr>
              <a:t>No decent man can keep from sharing in the sorrow, but my news affects you alone</a:t>
            </a:r>
            <a:r>
              <a:rPr lang="en-US" b="1" dirty="0" smtClean="0">
                <a:solidFill>
                  <a:prstClr val="black"/>
                </a:solidFill>
              </a:rPr>
              <a:t>.</a:t>
            </a:r>
          </a:p>
          <a:p>
            <a:pPr marL="0" indent="0">
              <a:buNone/>
            </a:pPr>
            <a:endParaRPr lang="en-US" b="1" dirty="0">
              <a:solidFill>
                <a:prstClr val="black"/>
              </a:solidFill>
            </a:endParaRPr>
          </a:p>
          <a:p>
            <a:pPr marL="0" indent="0">
              <a:buNone/>
            </a:pPr>
            <a:r>
              <a:rPr lang="en-US" b="1" dirty="0">
                <a:solidFill>
                  <a:prstClr val="black"/>
                </a:solidFill>
              </a:rPr>
              <a:t>MACDUFF</a:t>
            </a:r>
          </a:p>
          <a:p>
            <a:pPr marL="0" indent="0">
              <a:buNone/>
            </a:pPr>
            <a:r>
              <a:rPr lang="en-US" b="1" dirty="0">
                <a:solidFill>
                  <a:prstClr val="black"/>
                </a:solidFill>
              </a:rPr>
              <a:t>If it’s for me, don’t keep it from me. Let me have it now.</a:t>
            </a:r>
          </a:p>
        </p:txBody>
      </p:sp>
    </p:spTree>
    <p:extLst>
      <p:ext uri="{BB962C8B-B14F-4D97-AF65-F5344CB8AC3E}">
        <p14:creationId xmlns:p14="http://schemas.microsoft.com/office/powerpoint/2010/main" val="2289849024"/>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5181600" cy="6858000"/>
          </a:xfrm>
        </p:spPr>
        <p:txBody>
          <a:bodyPr>
            <a:normAutofit/>
          </a:bodyPr>
          <a:lstStyle/>
          <a:p>
            <a:pPr marL="0" indent="0">
              <a:buNone/>
            </a:pPr>
            <a:r>
              <a:rPr lang="en-US" sz="1800" b="1" dirty="0">
                <a:solidFill>
                  <a:schemeClr val="tx1"/>
                </a:solidFill>
              </a:rPr>
              <a:t>ROSS</a:t>
            </a:r>
          </a:p>
          <a:p>
            <a:pPr marL="0" indent="0">
              <a:buNone/>
            </a:pPr>
            <a:r>
              <a:rPr lang="en-US" sz="1800" b="1" dirty="0">
                <a:solidFill>
                  <a:schemeClr val="tx1"/>
                </a:solidFill>
              </a:rPr>
              <a:t>Let not your ears despise my tongue forever,</a:t>
            </a:r>
          </a:p>
          <a:p>
            <a:pPr marL="0" indent="0">
              <a:buNone/>
            </a:pPr>
            <a:r>
              <a:rPr lang="en-US" sz="1800" b="1" dirty="0">
                <a:solidFill>
                  <a:schemeClr val="tx1"/>
                </a:solidFill>
              </a:rPr>
              <a:t>Which shall possess them with the heaviest sound</a:t>
            </a:r>
          </a:p>
          <a:p>
            <a:pPr marL="0" indent="0">
              <a:buNone/>
            </a:pPr>
            <a:r>
              <a:rPr lang="en-US" sz="1800" b="1" dirty="0">
                <a:solidFill>
                  <a:schemeClr val="tx1"/>
                </a:solidFill>
              </a:rPr>
              <a:t>That ever yet they heard</a:t>
            </a:r>
            <a:r>
              <a:rPr lang="en-US" sz="1800" b="1" dirty="0" smtClean="0">
                <a:solidFill>
                  <a:schemeClr val="tx1"/>
                </a:solidFill>
              </a:rPr>
              <a:t>.</a:t>
            </a:r>
          </a:p>
          <a:p>
            <a:pPr marL="0" indent="0">
              <a:buNone/>
            </a:pPr>
            <a:endParaRPr lang="en-US" sz="1800" b="1" dirty="0">
              <a:solidFill>
                <a:schemeClr val="tx1"/>
              </a:solidFill>
              <a:latin typeface="Lucida Grande"/>
            </a:endParaRPr>
          </a:p>
          <a:p>
            <a:pPr marL="0" indent="0">
              <a:buNone/>
            </a:pPr>
            <a:r>
              <a:rPr lang="en-US" sz="1800" b="1" dirty="0">
                <a:solidFill>
                  <a:srgbClr val="000000"/>
                </a:solidFill>
                <a:latin typeface="Lucida Grande"/>
              </a:rPr>
              <a:t>MACDUFF</a:t>
            </a:r>
          </a:p>
          <a:p>
            <a:pPr marL="0" indent="0">
              <a:buNone/>
            </a:pPr>
            <a:r>
              <a:rPr lang="en-US" sz="1800" b="1" dirty="0" smtClean="0">
                <a:solidFill>
                  <a:srgbClr val="000000"/>
                </a:solidFill>
                <a:latin typeface="Lucida Grande"/>
              </a:rPr>
              <a:t>Hum</a:t>
            </a:r>
            <a:r>
              <a:rPr lang="en-US" sz="1800" b="1" dirty="0">
                <a:solidFill>
                  <a:srgbClr val="000000"/>
                </a:solidFill>
                <a:latin typeface="Lucida Grande"/>
              </a:rPr>
              <a:t>! I guess at it</a:t>
            </a:r>
            <a:r>
              <a:rPr lang="en-US" sz="1800" b="1" dirty="0" smtClean="0">
                <a:solidFill>
                  <a:srgbClr val="000000"/>
                </a:solidFill>
                <a:latin typeface="Lucida Grande"/>
              </a:rPr>
              <a:t>.</a:t>
            </a:r>
          </a:p>
          <a:p>
            <a:pPr marL="0" indent="0">
              <a:buNone/>
            </a:pPr>
            <a:endParaRPr lang="en-US" sz="1800" b="1" dirty="0">
              <a:solidFill>
                <a:srgbClr val="000000"/>
              </a:solidFill>
              <a:latin typeface="Lucida Grande"/>
            </a:endParaRPr>
          </a:p>
          <a:p>
            <a:pPr marL="0" indent="0">
              <a:buNone/>
            </a:pPr>
            <a:r>
              <a:rPr lang="en-US" sz="1800" b="1" dirty="0" smtClean="0">
                <a:solidFill>
                  <a:srgbClr val="000000"/>
                </a:solidFill>
                <a:latin typeface="Lucida Grande"/>
              </a:rPr>
              <a:t>ROSS</a:t>
            </a:r>
            <a:endParaRPr lang="en-US" sz="1800" b="1" dirty="0">
              <a:solidFill>
                <a:srgbClr val="000000"/>
              </a:solidFill>
              <a:latin typeface="Lucida Grande"/>
            </a:endParaRPr>
          </a:p>
          <a:p>
            <a:pPr marL="0" indent="0">
              <a:buNone/>
            </a:pPr>
            <a:r>
              <a:rPr lang="en-US" sz="1800" b="1" dirty="0">
                <a:solidFill>
                  <a:srgbClr val="FF0000"/>
                </a:solidFill>
                <a:latin typeface="Lucida Grande"/>
              </a:rPr>
              <a:t>Your castle is surprised, your wife and babes</a:t>
            </a:r>
          </a:p>
          <a:p>
            <a:pPr marL="0" indent="0">
              <a:buNone/>
            </a:pPr>
            <a:r>
              <a:rPr lang="en-US" sz="1800" b="1" dirty="0">
                <a:solidFill>
                  <a:srgbClr val="FF0000"/>
                </a:solidFill>
                <a:latin typeface="Lucida Grande"/>
              </a:rPr>
              <a:t>Savagely slaughtered. To relate the manner,</a:t>
            </a:r>
          </a:p>
          <a:p>
            <a:pPr marL="0" indent="0">
              <a:buNone/>
            </a:pPr>
            <a:r>
              <a:rPr lang="en-US" sz="1800" b="1" dirty="0">
                <a:solidFill>
                  <a:srgbClr val="FF0000"/>
                </a:solidFill>
                <a:latin typeface="Lucida Grande"/>
              </a:rPr>
              <a:t>Were, on the quarry of these murdered deer</a:t>
            </a:r>
          </a:p>
          <a:p>
            <a:pPr marL="0" indent="0">
              <a:buNone/>
            </a:pPr>
            <a:r>
              <a:rPr lang="en-US" sz="1800" b="1" dirty="0">
                <a:solidFill>
                  <a:srgbClr val="FF0000"/>
                </a:solidFill>
                <a:latin typeface="Lucida Grande"/>
              </a:rPr>
              <a:t>To add the death of you.</a:t>
            </a:r>
          </a:p>
        </p:txBody>
      </p:sp>
      <p:sp>
        <p:nvSpPr>
          <p:cNvPr id="4" name="Content Placeholder 2"/>
          <p:cNvSpPr txBox="1">
            <a:spLocks/>
          </p:cNvSpPr>
          <p:nvPr/>
        </p:nvSpPr>
        <p:spPr>
          <a:xfrm>
            <a:off x="5181600" y="-31845"/>
            <a:ext cx="3935104" cy="6858000"/>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prstClr val="black"/>
                </a:solidFill>
              </a:rPr>
              <a:t>ROSS</a:t>
            </a:r>
          </a:p>
          <a:p>
            <a:pPr marL="0" indent="0">
              <a:buNone/>
            </a:pPr>
            <a:r>
              <a:rPr lang="en-US" b="1" dirty="0">
                <a:solidFill>
                  <a:prstClr val="black"/>
                </a:solidFill>
              </a:rPr>
              <a:t>I hope you won’t hate me forever after I say these things, because I will soon fill your ears with the most dreadful news you have ever heard</a:t>
            </a:r>
            <a:r>
              <a:rPr lang="en-US" b="1" dirty="0" smtClean="0">
                <a:solidFill>
                  <a:prstClr val="black"/>
                </a:solidFill>
              </a:rPr>
              <a:t>.</a:t>
            </a:r>
          </a:p>
          <a:p>
            <a:pPr marL="0" indent="0">
              <a:buNone/>
            </a:pPr>
            <a:endParaRPr lang="en-US" b="1" dirty="0">
              <a:solidFill>
                <a:prstClr val="black"/>
              </a:solidFill>
            </a:endParaRPr>
          </a:p>
          <a:p>
            <a:pPr marL="0" indent="0">
              <a:buNone/>
            </a:pPr>
            <a:r>
              <a:rPr lang="en-US" b="1" dirty="0">
                <a:solidFill>
                  <a:prstClr val="black"/>
                </a:solidFill>
              </a:rPr>
              <a:t>MACDUFF</a:t>
            </a:r>
          </a:p>
          <a:p>
            <a:pPr marL="0" indent="0">
              <a:buNone/>
            </a:pPr>
            <a:r>
              <a:rPr lang="en-US" b="1" dirty="0">
                <a:solidFill>
                  <a:prstClr val="black"/>
                </a:solidFill>
              </a:rPr>
              <a:t>I think I can guess what you’re about to say</a:t>
            </a:r>
            <a:r>
              <a:rPr lang="en-US" b="1" dirty="0" smtClean="0">
                <a:solidFill>
                  <a:prstClr val="black"/>
                </a:solidFill>
              </a:rPr>
              <a:t>.</a:t>
            </a:r>
          </a:p>
          <a:p>
            <a:pPr marL="0" indent="0">
              <a:buNone/>
            </a:pPr>
            <a:endParaRPr lang="en-US" b="1" dirty="0">
              <a:solidFill>
                <a:prstClr val="black"/>
              </a:solidFill>
            </a:endParaRPr>
          </a:p>
          <a:p>
            <a:pPr marL="0" indent="0">
              <a:buNone/>
            </a:pPr>
            <a:r>
              <a:rPr lang="en-US" b="1" dirty="0">
                <a:solidFill>
                  <a:prstClr val="black"/>
                </a:solidFill>
              </a:rPr>
              <a:t>ROSS</a:t>
            </a:r>
          </a:p>
          <a:p>
            <a:pPr marL="0" indent="0">
              <a:buNone/>
            </a:pPr>
            <a:r>
              <a:rPr lang="en-US" b="1" dirty="0">
                <a:solidFill>
                  <a:srgbClr val="FF0000"/>
                </a:solidFill>
              </a:rPr>
              <a:t>Your castle was attacked. Your wife and children were savagely slaughtered. If I told you how they were killed, it would cause you so much pain that it would kill you too, and add your body to the pile of murdered corpses.</a:t>
            </a:r>
          </a:p>
        </p:txBody>
      </p:sp>
    </p:spTree>
    <p:extLst>
      <p:ext uri="{BB962C8B-B14F-4D97-AF65-F5344CB8AC3E}">
        <p14:creationId xmlns:p14="http://schemas.microsoft.com/office/powerpoint/2010/main" val="2289849024"/>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6019800" cy="6858000"/>
          </a:xfrm>
        </p:spPr>
        <p:txBody>
          <a:bodyPr>
            <a:normAutofit/>
          </a:bodyPr>
          <a:lstStyle/>
          <a:p>
            <a:pPr marL="0" indent="0">
              <a:buNone/>
            </a:pPr>
            <a:r>
              <a:rPr lang="en-US" sz="1800" b="1" dirty="0" smtClean="0">
                <a:solidFill>
                  <a:schemeClr val="tx1"/>
                </a:solidFill>
              </a:rPr>
              <a:t>MALCOLM</a:t>
            </a:r>
            <a:endParaRPr lang="en-US" sz="1800" b="1" dirty="0">
              <a:solidFill>
                <a:schemeClr val="tx1"/>
              </a:solidFill>
            </a:endParaRPr>
          </a:p>
          <a:p>
            <a:pPr marL="0" indent="0">
              <a:buNone/>
            </a:pPr>
            <a:r>
              <a:rPr lang="en-US" sz="1800" b="1" dirty="0" smtClean="0">
                <a:solidFill>
                  <a:schemeClr val="tx1"/>
                </a:solidFill>
              </a:rPr>
              <a:t>Merciful </a:t>
            </a:r>
            <a:r>
              <a:rPr lang="en-US" sz="1800" b="1" dirty="0">
                <a:solidFill>
                  <a:schemeClr val="tx1"/>
                </a:solidFill>
              </a:rPr>
              <a:t>heaven!</a:t>
            </a:r>
          </a:p>
          <a:p>
            <a:pPr marL="0" indent="0">
              <a:buNone/>
            </a:pPr>
            <a:r>
              <a:rPr lang="en-US" sz="1800" b="1" dirty="0">
                <a:solidFill>
                  <a:schemeClr val="tx1"/>
                </a:solidFill>
              </a:rPr>
              <a:t>What, man! Ne'er pull your hat upon your brows.</a:t>
            </a:r>
          </a:p>
          <a:p>
            <a:pPr marL="0" indent="0">
              <a:buNone/>
            </a:pPr>
            <a:r>
              <a:rPr lang="en-US" sz="1800" b="1" dirty="0">
                <a:solidFill>
                  <a:schemeClr val="tx1"/>
                </a:solidFill>
              </a:rPr>
              <a:t>Give sorrow words. The grief that does not speak</a:t>
            </a:r>
          </a:p>
          <a:p>
            <a:pPr marL="0" indent="0">
              <a:buNone/>
            </a:pPr>
            <a:r>
              <a:rPr lang="en-US" sz="1800" b="1" dirty="0">
                <a:solidFill>
                  <a:schemeClr val="tx1"/>
                </a:solidFill>
              </a:rPr>
              <a:t>Whispers the </a:t>
            </a:r>
            <a:r>
              <a:rPr lang="en-US" sz="1800" b="1" dirty="0" err="1">
                <a:solidFill>
                  <a:schemeClr val="tx1"/>
                </a:solidFill>
              </a:rPr>
              <a:t>o'erfraught</a:t>
            </a:r>
            <a:r>
              <a:rPr lang="en-US" sz="1800" b="1" dirty="0">
                <a:solidFill>
                  <a:schemeClr val="tx1"/>
                </a:solidFill>
              </a:rPr>
              <a:t> heart and bids it break</a:t>
            </a:r>
            <a:r>
              <a:rPr lang="en-US" sz="1800" b="1" dirty="0" smtClean="0">
                <a:solidFill>
                  <a:schemeClr val="tx1"/>
                </a:solidFill>
              </a:rPr>
              <a:t>.</a:t>
            </a:r>
          </a:p>
          <a:p>
            <a:pPr marL="0" indent="0">
              <a:buNone/>
            </a:pPr>
            <a:endParaRPr lang="en-US" sz="1800" b="1" dirty="0">
              <a:solidFill>
                <a:schemeClr val="tx1"/>
              </a:solidFill>
              <a:latin typeface="Lucida Grande"/>
            </a:endParaRPr>
          </a:p>
          <a:p>
            <a:pPr marL="0" indent="0">
              <a:buNone/>
            </a:pPr>
            <a:r>
              <a:rPr lang="en-US" sz="1800" b="1" dirty="0">
                <a:solidFill>
                  <a:srgbClr val="000000"/>
                </a:solidFill>
                <a:latin typeface="Lucida Grande"/>
              </a:rPr>
              <a:t>MACDUFF</a:t>
            </a:r>
          </a:p>
          <a:p>
            <a:pPr marL="0" indent="0">
              <a:buNone/>
            </a:pPr>
            <a:r>
              <a:rPr lang="en-US" sz="1800" b="1" dirty="0">
                <a:solidFill>
                  <a:srgbClr val="000000"/>
                </a:solidFill>
                <a:latin typeface="Lucida Grande"/>
              </a:rPr>
              <a:t>My children too</a:t>
            </a:r>
            <a:r>
              <a:rPr lang="en-US" sz="1800" b="1" dirty="0" smtClean="0">
                <a:solidFill>
                  <a:srgbClr val="000000"/>
                </a:solidFill>
                <a:latin typeface="Lucida Grande"/>
              </a:rPr>
              <a:t>?</a:t>
            </a:r>
          </a:p>
          <a:p>
            <a:pPr marL="0" indent="0">
              <a:buNone/>
            </a:pPr>
            <a:endParaRPr lang="en-US" sz="1800" b="1" dirty="0">
              <a:solidFill>
                <a:srgbClr val="000000"/>
              </a:solidFill>
              <a:latin typeface="Lucida Grande"/>
            </a:endParaRPr>
          </a:p>
          <a:p>
            <a:pPr marL="0" indent="0">
              <a:buNone/>
            </a:pPr>
            <a:r>
              <a:rPr lang="en-US" sz="1800" b="1" dirty="0">
                <a:solidFill>
                  <a:srgbClr val="000000"/>
                </a:solidFill>
                <a:latin typeface="Lucida Grande"/>
              </a:rPr>
              <a:t>ROSS</a:t>
            </a:r>
          </a:p>
          <a:p>
            <a:pPr marL="0" indent="0">
              <a:buNone/>
            </a:pPr>
            <a:r>
              <a:rPr lang="en-US" sz="1800" b="1" dirty="0">
                <a:solidFill>
                  <a:srgbClr val="000000"/>
                </a:solidFill>
                <a:latin typeface="Lucida Grande"/>
              </a:rPr>
              <a:t>Wife, children, servants, all that could be found.</a:t>
            </a:r>
          </a:p>
        </p:txBody>
      </p:sp>
      <p:sp>
        <p:nvSpPr>
          <p:cNvPr id="4" name="Content Placeholder 2"/>
          <p:cNvSpPr txBox="1">
            <a:spLocks/>
          </p:cNvSpPr>
          <p:nvPr/>
        </p:nvSpPr>
        <p:spPr>
          <a:xfrm>
            <a:off x="6019800" y="-31845"/>
            <a:ext cx="3096904" cy="685800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prstClr val="black"/>
                </a:solidFill>
              </a:rPr>
              <a:t>MALCOLM</a:t>
            </a:r>
          </a:p>
          <a:p>
            <a:pPr marL="0" indent="0">
              <a:buNone/>
            </a:pPr>
            <a:r>
              <a:rPr lang="en-US" b="1" dirty="0">
                <a:solidFill>
                  <a:prstClr val="black"/>
                </a:solidFill>
              </a:rPr>
              <a:t>Merciful heaven! (to MACDUFF) Come on, man, don’t keep your grief hidden. Put your sorrow into words. The grief you keep inside you will whisper in your heart until it breaks</a:t>
            </a:r>
            <a:r>
              <a:rPr lang="en-US" b="1" dirty="0" smtClean="0">
                <a:solidFill>
                  <a:prstClr val="black"/>
                </a:solidFill>
              </a:rPr>
              <a:t>.</a:t>
            </a:r>
          </a:p>
          <a:p>
            <a:pPr marL="0" indent="0">
              <a:buNone/>
            </a:pPr>
            <a:endParaRPr lang="en-US" b="1" dirty="0">
              <a:solidFill>
                <a:prstClr val="black"/>
              </a:solidFill>
            </a:endParaRPr>
          </a:p>
          <a:p>
            <a:pPr marL="0" indent="0">
              <a:buNone/>
            </a:pPr>
            <a:r>
              <a:rPr lang="en-US" b="1" dirty="0">
                <a:solidFill>
                  <a:prstClr val="black"/>
                </a:solidFill>
              </a:rPr>
              <a:t>MACDUFF</a:t>
            </a:r>
          </a:p>
          <a:p>
            <a:pPr marL="0" indent="0">
              <a:buNone/>
            </a:pPr>
            <a:r>
              <a:rPr lang="en-US" b="1" dirty="0">
                <a:solidFill>
                  <a:prstClr val="black"/>
                </a:solidFill>
              </a:rPr>
              <a:t>They killed my children too</a:t>
            </a:r>
            <a:r>
              <a:rPr lang="en-US" b="1" dirty="0" smtClean="0">
                <a:solidFill>
                  <a:prstClr val="black"/>
                </a:solidFill>
              </a:rPr>
              <a:t>?</a:t>
            </a:r>
          </a:p>
          <a:p>
            <a:pPr marL="0" indent="0">
              <a:buNone/>
            </a:pPr>
            <a:endParaRPr lang="en-US" b="1" dirty="0">
              <a:solidFill>
                <a:prstClr val="black"/>
              </a:solidFill>
            </a:endParaRPr>
          </a:p>
          <a:p>
            <a:pPr marL="0" indent="0">
              <a:buNone/>
            </a:pPr>
            <a:r>
              <a:rPr lang="en-US" b="1" dirty="0">
                <a:solidFill>
                  <a:prstClr val="black"/>
                </a:solidFill>
              </a:rPr>
              <a:t>ROSS</a:t>
            </a:r>
          </a:p>
          <a:p>
            <a:pPr marL="0" indent="0">
              <a:buNone/>
            </a:pPr>
            <a:r>
              <a:rPr lang="en-US" b="1" dirty="0">
                <a:solidFill>
                  <a:prstClr val="black"/>
                </a:solidFill>
              </a:rPr>
              <a:t>They killed your wife, your children, your servants, anyone they could find.</a:t>
            </a:r>
          </a:p>
        </p:txBody>
      </p:sp>
    </p:spTree>
    <p:extLst>
      <p:ext uri="{BB962C8B-B14F-4D97-AF65-F5344CB8AC3E}">
        <p14:creationId xmlns:p14="http://schemas.microsoft.com/office/powerpoint/2010/main" val="3692434606"/>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5410200" cy="6858000"/>
          </a:xfrm>
        </p:spPr>
        <p:txBody>
          <a:bodyPr>
            <a:normAutofit/>
          </a:bodyPr>
          <a:lstStyle/>
          <a:p>
            <a:pPr marL="0" indent="0">
              <a:buNone/>
            </a:pPr>
            <a:r>
              <a:rPr lang="en-US" sz="1800" b="1" dirty="0">
                <a:solidFill>
                  <a:schemeClr val="tx1"/>
                </a:solidFill>
              </a:rPr>
              <a:t>MACDUFF</a:t>
            </a:r>
          </a:p>
          <a:p>
            <a:pPr marL="0" indent="0">
              <a:buNone/>
            </a:pPr>
            <a:r>
              <a:rPr lang="en-US" sz="1800" b="1" dirty="0">
                <a:solidFill>
                  <a:schemeClr val="tx1"/>
                </a:solidFill>
              </a:rPr>
              <a:t>And I must be from thence!</a:t>
            </a:r>
          </a:p>
          <a:p>
            <a:pPr marL="0" indent="0">
              <a:buNone/>
            </a:pPr>
            <a:r>
              <a:rPr lang="en-US" sz="1800" b="1" dirty="0">
                <a:solidFill>
                  <a:schemeClr val="tx1"/>
                </a:solidFill>
              </a:rPr>
              <a:t>My wife killed too</a:t>
            </a:r>
            <a:r>
              <a:rPr lang="en-US" sz="1800" b="1" dirty="0" smtClean="0">
                <a:solidFill>
                  <a:schemeClr val="tx1"/>
                </a:solidFill>
              </a:rPr>
              <a:t>?</a:t>
            </a:r>
          </a:p>
          <a:p>
            <a:pPr marL="0" indent="0">
              <a:buNone/>
            </a:pPr>
            <a:endParaRPr lang="en-US" sz="1800" b="1" dirty="0">
              <a:solidFill>
                <a:schemeClr val="tx1"/>
              </a:solidFill>
              <a:latin typeface="Lucida Grande"/>
            </a:endParaRPr>
          </a:p>
          <a:p>
            <a:pPr marL="0" indent="0">
              <a:buNone/>
            </a:pPr>
            <a:r>
              <a:rPr lang="en-US" sz="1800" b="1" dirty="0">
                <a:solidFill>
                  <a:srgbClr val="000000"/>
                </a:solidFill>
                <a:latin typeface="Lucida Grande"/>
              </a:rPr>
              <a:t>ROSS</a:t>
            </a:r>
          </a:p>
          <a:p>
            <a:pPr marL="0" indent="0">
              <a:buNone/>
            </a:pPr>
            <a:r>
              <a:rPr lang="en-US" sz="1800" b="1" dirty="0">
                <a:solidFill>
                  <a:srgbClr val="000000"/>
                </a:solidFill>
                <a:latin typeface="Lucida Grande"/>
              </a:rPr>
              <a:t>I have said</a:t>
            </a:r>
            <a:r>
              <a:rPr lang="en-US" sz="1800" b="1" dirty="0" smtClean="0">
                <a:solidFill>
                  <a:srgbClr val="000000"/>
                </a:solidFill>
                <a:latin typeface="Lucida Grande"/>
              </a:rPr>
              <a:t>.</a:t>
            </a:r>
          </a:p>
          <a:p>
            <a:pPr marL="0" indent="0">
              <a:buNone/>
            </a:pPr>
            <a:endParaRPr lang="en-US" sz="1800" b="1" dirty="0">
              <a:solidFill>
                <a:srgbClr val="000000"/>
              </a:solidFill>
              <a:latin typeface="Lucida Grande"/>
            </a:endParaRPr>
          </a:p>
          <a:p>
            <a:pPr marL="0" indent="0">
              <a:buNone/>
            </a:pPr>
            <a:r>
              <a:rPr lang="en-US" sz="1800" b="1" dirty="0">
                <a:solidFill>
                  <a:srgbClr val="000000"/>
                </a:solidFill>
                <a:latin typeface="Lucida Grande"/>
              </a:rPr>
              <a:t>MALCOLM</a:t>
            </a:r>
          </a:p>
          <a:p>
            <a:pPr marL="0" indent="0">
              <a:buNone/>
            </a:pPr>
            <a:r>
              <a:rPr lang="en-US" sz="1800" b="1" dirty="0">
                <a:solidFill>
                  <a:srgbClr val="000000"/>
                </a:solidFill>
                <a:latin typeface="Lucida Grande"/>
              </a:rPr>
              <a:t>Be comforted.</a:t>
            </a:r>
          </a:p>
          <a:p>
            <a:pPr marL="0" indent="0">
              <a:buNone/>
            </a:pPr>
            <a:r>
              <a:rPr lang="en-US" sz="1800" b="1" dirty="0">
                <a:solidFill>
                  <a:srgbClr val="000000"/>
                </a:solidFill>
                <a:latin typeface="Lucida Grande"/>
              </a:rPr>
              <a:t>Let’s make us </a:t>
            </a:r>
            <a:r>
              <a:rPr lang="en-US" sz="1800" b="1" dirty="0" err="1">
                <a:solidFill>
                  <a:srgbClr val="000000"/>
                </a:solidFill>
                <a:latin typeface="Lucida Grande"/>
              </a:rPr>
              <a:t>med'cines</a:t>
            </a:r>
            <a:r>
              <a:rPr lang="en-US" sz="1800" b="1" dirty="0">
                <a:solidFill>
                  <a:srgbClr val="000000"/>
                </a:solidFill>
                <a:latin typeface="Lucida Grande"/>
              </a:rPr>
              <a:t> of our great revenge,</a:t>
            </a:r>
          </a:p>
          <a:p>
            <a:pPr marL="0" indent="0">
              <a:buNone/>
            </a:pPr>
            <a:r>
              <a:rPr lang="en-US" sz="1800" b="1" dirty="0">
                <a:solidFill>
                  <a:srgbClr val="000000"/>
                </a:solidFill>
                <a:latin typeface="Lucida Grande"/>
              </a:rPr>
              <a:t>To cure this deadly grief</a:t>
            </a:r>
            <a:r>
              <a:rPr lang="en-US" sz="1800" b="1" dirty="0" smtClean="0">
                <a:solidFill>
                  <a:srgbClr val="000000"/>
                </a:solidFill>
                <a:latin typeface="Lucida Grande"/>
              </a:rPr>
              <a:t>.</a:t>
            </a:r>
          </a:p>
          <a:p>
            <a:pPr marL="0" indent="0">
              <a:buNone/>
            </a:pPr>
            <a:endParaRPr lang="en-US" sz="1800" b="1" dirty="0">
              <a:solidFill>
                <a:srgbClr val="000000"/>
              </a:solidFill>
              <a:latin typeface="Lucida Grande"/>
            </a:endParaRPr>
          </a:p>
          <a:p>
            <a:pPr marL="0" indent="0">
              <a:buNone/>
            </a:pPr>
            <a:r>
              <a:rPr lang="en-US" sz="1800" b="1" dirty="0">
                <a:solidFill>
                  <a:srgbClr val="000000"/>
                </a:solidFill>
                <a:latin typeface="Lucida Grande"/>
              </a:rPr>
              <a:t>MACDUFF</a:t>
            </a:r>
          </a:p>
          <a:p>
            <a:pPr marL="0" indent="0">
              <a:buNone/>
            </a:pPr>
            <a:r>
              <a:rPr lang="en-US" sz="1800" b="1" dirty="0">
                <a:solidFill>
                  <a:srgbClr val="000000"/>
                </a:solidFill>
                <a:latin typeface="Lucida Grande"/>
              </a:rPr>
              <a:t>He has no children. All my pretty ones?</a:t>
            </a:r>
          </a:p>
          <a:p>
            <a:pPr marL="0" indent="0">
              <a:buNone/>
            </a:pPr>
            <a:r>
              <a:rPr lang="en-US" sz="1800" b="1" dirty="0">
                <a:solidFill>
                  <a:srgbClr val="000000"/>
                </a:solidFill>
                <a:latin typeface="Lucida Grande"/>
              </a:rPr>
              <a:t>Did you say all? O hell-kite! All?</a:t>
            </a:r>
          </a:p>
          <a:p>
            <a:pPr marL="0" indent="0">
              <a:buNone/>
            </a:pPr>
            <a:r>
              <a:rPr lang="en-US" sz="1800" b="1" dirty="0">
                <a:solidFill>
                  <a:srgbClr val="000000"/>
                </a:solidFill>
                <a:latin typeface="Lucida Grande"/>
              </a:rPr>
              <a:t>What, all my pretty chickens and their dam</a:t>
            </a:r>
          </a:p>
          <a:p>
            <a:pPr marL="0" indent="0">
              <a:buNone/>
            </a:pPr>
            <a:r>
              <a:rPr lang="en-US" sz="1800" b="1" dirty="0">
                <a:solidFill>
                  <a:srgbClr val="000000"/>
                </a:solidFill>
                <a:latin typeface="Lucida Grande"/>
              </a:rPr>
              <a:t>At one fell swoop?</a:t>
            </a:r>
          </a:p>
        </p:txBody>
      </p:sp>
      <p:sp>
        <p:nvSpPr>
          <p:cNvPr id="4" name="Content Placeholder 2"/>
          <p:cNvSpPr txBox="1">
            <a:spLocks/>
          </p:cNvSpPr>
          <p:nvPr/>
        </p:nvSpPr>
        <p:spPr>
          <a:xfrm>
            <a:off x="5638800" y="-31845"/>
            <a:ext cx="3477904" cy="6858000"/>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prstClr val="black"/>
                </a:solidFill>
              </a:rPr>
              <a:t>MACDUFF</a:t>
            </a:r>
          </a:p>
          <a:p>
            <a:pPr marL="0" indent="0">
              <a:buNone/>
            </a:pPr>
            <a:r>
              <a:rPr lang="en-US" b="1" dirty="0">
                <a:solidFill>
                  <a:prstClr val="black"/>
                </a:solidFill>
              </a:rPr>
              <a:t>And I had to be away! My wife was killed too</a:t>
            </a:r>
            <a:r>
              <a:rPr lang="en-US" b="1" dirty="0" smtClean="0">
                <a:solidFill>
                  <a:prstClr val="black"/>
                </a:solidFill>
              </a:rPr>
              <a:t>?</a:t>
            </a:r>
          </a:p>
          <a:p>
            <a:pPr marL="0" indent="0">
              <a:buNone/>
            </a:pPr>
            <a:endParaRPr lang="en-US" b="1" dirty="0">
              <a:solidFill>
                <a:prstClr val="black"/>
              </a:solidFill>
            </a:endParaRPr>
          </a:p>
          <a:p>
            <a:pPr marL="0" indent="0">
              <a:buNone/>
            </a:pPr>
            <a:r>
              <a:rPr lang="en-US" b="1" dirty="0">
                <a:solidFill>
                  <a:prstClr val="black"/>
                </a:solidFill>
              </a:rPr>
              <a:t>ROSS</a:t>
            </a:r>
          </a:p>
          <a:p>
            <a:pPr marL="0" indent="0">
              <a:buNone/>
            </a:pPr>
            <a:r>
              <a:rPr lang="en-US" b="1" dirty="0">
                <a:solidFill>
                  <a:prstClr val="black"/>
                </a:solidFill>
              </a:rPr>
              <a:t>I said she was</a:t>
            </a:r>
            <a:r>
              <a:rPr lang="en-US" b="1" dirty="0" smtClean="0">
                <a:solidFill>
                  <a:prstClr val="black"/>
                </a:solidFill>
              </a:rPr>
              <a:t>.</a:t>
            </a:r>
          </a:p>
          <a:p>
            <a:pPr marL="0" indent="0">
              <a:buNone/>
            </a:pPr>
            <a:endParaRPr lang="en-US" b="1" dirty="0">
              <a:solidFill>
                <a:prstClr val="black"/>
              </a:solidFill>
            </a:endParaRPr>
          </a:p>
          <a:p>
            <a:pPr marL="0" indent="0">
              <a:buNone/>
            </a:pPr>
            <a:r>
              <a:rPr lang="en-US" b="1" dirty="0">
                <a:solidFill>
                  <a:prstClr val="black"/>
                </a:solidFill>
              </a:rPr>
              <a:t>MALCOLM</a:t>
            </a:r>
          </a:p>
          <a:p>
            <a:pPr marL="0" indent="0">
              <a:buNone/>
            </a:pPr>
            <a:r>
              <a:rPr lang="en-US" b="1" dirty="0">
                <a:solidFill>
                  <a:prstClr val="black"/>
                </a:solidFill>
              </a:rPr>
              <a:t>Take comfort. Let’s cure this awful grief by taking revenge on Macbeth</a:t>
            </a:r>
            <a:r>
              <a:rPr lang="en-US" b="1" dirty="0" smtClean="0">
                <a:solidFill>
                  <a:prstClr val="black"/>
                </a:solidFill>
              </a:rPr>
              <a:t>.</a:t>
            </a:r>
          </a:p>
          <a:p>
            <a:pPr marL="0" indent="0">
              <a:buNone/>
            </a:pPr>
            <a:endParaRPr lang="en-US" b="1" dirty="0">
              <a:solidFill>
                <a:prstClr val="black"/>
              </a:solidFill>
            </a:endParaRPr>
          </a:p>
          <a:p>
            <a:pPr marL="0" indent="0">
              <a:buNone/>
            </a:pPr>
            <a:r>
              <a:rPr lang="en-US" b="1" dirty="0">
                <a:solidFill>
                  <a:prstClr val="black"/>
                </a:solidFill>
              </a:rPr>
              <a:t>MACDUFF</a:t>
            </a:r>
          </a:p>
          <a:p>
            <a:pPr marL="0" indent="0">
              <a:buNone/>
            </a:pPr>
            <a:r>
              <a:rPr lang="en-US" b="1" dirty="0">
                <a:solidFill>
                  <a:prstClr val="black"/>
                </a:solidFill>
              </a:rPr>
              <a:t>He doesn’t have children. All my pretty little children? Did you say all? Oh, that bird from hell! All of them? What, all my children and their mother dead in one fell swoop?</a:t>
            </a:r>
          </a:p>
        </p:txBody>
      </p:sp>
    </p:spTree>
    <p:extLst>
      <p:ext uri="{BB962C8B-B14F-4D97-AF65-F5344CB8AC3E}">
        <p14:creationId xmlns:p14="http://schemas.microsoft.com/office/powerpoint/2010/main" val="3692434606"/>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5943600" cy="6858000"/>
          </a:xfrm>
        </p:spPr>
        <p:txBody>
          <a:bodyPr>
            <a:normAutofit/>
          </a:bodyPr>
          <a:lstStyle/>
          <a:p>
            <a:pPr marL="0" indent="0">
              <a:buNone/>
            </a:pPr>
            <a:r>
              <a:rPr lang="en-US" sz="1800" b="1" dirty="0">
                <a:solidFill>
                  <a:schemeClr val="tx1"/>
                </a:solidFill>
              </a:rPr>
              <a:t>MALCOLM</a:t>
            </a:r>
          </a:p>
          <a:p>
            <a:pPr marL="0" indent="0">
              <a:buNone/>
            </a:pPr>
            <a:r>
              <a:rPr lang="en-US" sz="1800" b="1" dirty="0">
                <a:solidFill>
                  <a:schemeClr val="tx1"/>
                </a:solidFill>
              </a:rPr>
              <a:t>Dispute it like a man</a:t>
            </a:r>
            <a:r>
              <a:rPr lang="en-US" sz="1800" b="1" dirty="0" smtClean="0">
                <a:solidFill>
                  <a:schemeClr val="tx1"/>
                </a:solidFill>
              </a:rPr>
              <a:t>.</a:t>
            </a:r>
          </a:p>
          <a:p>
            <a:pPr marL="0" indent="0">
              <a:buNone/>
            </a:pPr>
            <a:endParaRPr lang="en-US" sz="1800" b="1" dirty="0">
              <a:solidFill>
                <a:schemeClr val="tx1"/>
              </a:solidFill>
              <a:latin typeface="Lucida Grande"/>
            </a:endParaRPr>
          </a:p>
          <a:p>
            <a:pPr marL="0" indent="0">
              <a:buNone/>
            </a:pPr>
            <a:r>
              <a:rPr lang="en-US" sz="1800" b="1" dirty="0">
                <a:solidFill>
                  <a:srgbClr val="000000"/>
                </a:solidFill>
                <a:latin typeface="Lucida Grande"/>
              </a:rPr>
              <a:t>MACDUFF</a:t>
            </a:r>
          </a:p>
          <a:p>
            <a:pPr marL="0" indent="0">
              <a:buNone/>
            </a:pPr>
            <a:r>
              <a:rPr lang="en-US" sz="1800" b="1" dirty="0">
                <a:solidFill>
                  <a:srgbClr val="000000"/>
                </a:solidFill>
                <a:latin typeface="Lucida Grande"/>
              </a:rPr>
              <a:t>I shall do so,</a:t>
            </a:r>
          </a:p>
          <a:p>
            <a:pPr marL="0" indent="0">
              <a:buNone/>
            </a:pPr>
            <a:r>
              <a:rPr lang="en-US" sz="1800" b="1" dirty="0">
                <a:solidFill>
                  <a:srgbClr val="000000"/>
                </a:solidFill>
                <a:latin typeface="Lucida Grande"/>
              </a:rPr>
              <a:t>But I must also feel it as a man.</a:t>
            </a:r>
          </a:p>
          <a:p>
            <a:pPr marL="0" indent="0">
              <a:buNone/>
            </a:pPr>
            <a:r>
              <a:rPr lang="en-US" sz="1800" b="1" dirty="0">
                <a:solidFill>
                  <a:srgbClr val="000000"/>
                </a:solidFill>
                <a:latin typeface="Lucida Grande"/>
              </a:rPr>
              <a:t>I cannot but remember such things were</a:t>
            </a:r>
          </a:p>
          <a:p>
            <a:pPr marL="0" indent="0">
              <a:buNone/>
            </a:pPr>
            <a:r>
              <a:rPr lang="en-US" sz="1800" b="1" dirty="0">
                <a:solidFill>
                  <a:srgbClr val="000000"/>
                </a:solidFill>
                <a:latin typeface="Lucida Grande"/>
              </a:rPr>
              <a:t>That were most precious to me. </a:t>
            </a:r>
            <a:r>
              <a:rPr lang="en-US" sz="1800" b="1" dirty="0">
                <a:solidFill>
                  <a:srgbClr val="FF0000"/>
                </a:solidFill>
                <a:latin typeface="Lucida Grande"/>
              </a:rPr>
              <a:t>Did heaven look on,</a:t>
            </a:r>
          </a:p>
          <a:p>
            <a:pPr marL="0" indent="0">
              <a:buNone/>
            </a:pPr>
            <a:r>
              <a:rPr lang="en-US" sz="1800" b="1" dirty="0">
                <a:solidFill>
                  <a:srgbClr val="FF0000"/>
                </a:solidFill>
                <a:latin typeface="Lucida Grande"/>
              </a:rPr>
              <a:t>And would not take their part?</a:t>
            </a:r>
            <a:r>
              <a:rPr lang="en-US" sz="1800" b="1" dirty="0">
                <a:solidFill>
                  <a:srgbClr val="000000"/>
                </a:solidFill>
                <a:latin typeface="Lucida Grande"/>
              </a:rPr>
              <a:t> Sinful </a:t>
            </a:r>
            <a:r>
              <a:rPr lang="en-US" sz="1800" b="1" dirty="0" err="1">
                <a:solidFill>
                  <a:srgbClr val="000000"/>
                </a:solidFill>
                <a:latin typeface="Lucida Grande"/>
              </a:rPr>
              <a:t>Macduff</a:t>
            </a:r>
            <a:r>
              <a:rPr lang="en-US" sz="1800" b="1" dirty="0">
                <a:solidFill>
                  <a:srgbClr val="000000"/>
                </a:solidFill>
                <a:latin typeface="Lucida Grande"/>
              </a:rPr>
              <a:t>,</a:t>
            </a:r>
          </a:p>
          <a:p>
            <a:pPr marL="0" indent="0">
              <a:buNone/>
            </a:pPr>
            <a:r>
              <a:rPr lang="en-US" sz="1800" b="1" dirty="0">
                <a:solidFill>
                  <a:srgbClr val="000000"/>
                </a:solidFill>
                <a:latin typeface="Lucida Grande"/>
              </a:rPr>
              <a:t>They were all struck for thee! Naught that I am,</a:t>
            </a:r>
          </a:p>
          <a:p>
            <a:pPr marL="0" indent="0">
              <a:buNone/>
            </a:pPr>
            <a:r>
              <a:rPr lang="en-US" sz="1800" b="1" dirty="0">
                <a:solidFill>
                  <a:srgbClr val="000000"/>
                </a:solidFill>
                <a:latin typeface="Lucida Grande"/>
              </a:rPr>
              <a:t>Not for their own demerits, but for mine,</a:t>
            </a:r>
          </a:p>
          <a:p>
            <a:pPr marL="0" indent="0">
              <a:buNone/>
            </a:pPr>
            <a:r>
              <a:rPr lang="en-US" sz="1800" b="1" dirty="0">
                <a:solidFill>
                  <a:srgbClr val="000000"/>
                </a:solidFill>
                <a:latin typeface="Lucida Grande"/>
              </a:rPr>
              <a:t>Fell slaughter on their souls. Heaven rest them now.</a:t>
            </a:r>
          </a:p>
        </p:txBody>
      </p:sp>
      <p:sp>
        <p:nvSpPr>
          <p:cNvPr id="4" name="Content Placeholder 2"/>
          <p:cNvSpPr txBox="1">
            <a:spLocks/>
          </p:cNvSpPr>
          <p:nvPr/>
        </p:nvSpPr>
        <p:spPr>
          <a:xfrm>
            <a:off x="5943600" y="-31845"/>
            <a:ext cx="3173104" cy="6858000"/>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prstClr val="black"/>
                </a:solidFill>
              </a:rPr>
              <a:t>MALCOLM</a:t>
            </a:r>
          </a:p>
          <a:p>
            <a:pPr marL="0" indent="0">
              <a:buNone/>
            </a:pPr>
            <a:r>
              <a:rPr lang="en-US" b="1" dirty="0">
                <a:solidFill>
                  <a:prstClr val="black"/>
                </a:solidFill>
              </a:rPr>
              <a:t>Fight it like a man</a:t>
            </a:r>
            <a:r>
              <a:rPr lang="en-US" b="1" dirty="0" smtClean="0">
                <a:solidFill>
                  <a:prstClr val="black"/>
                </a:solidFill>
              </a:rPr>
              <a:t>.</a:t>
            </a:r>
          </a:p>
          <a:p>
            <a:pPr marL="0" indent="0">
              <a:buNone/>
            </a:pPr>
            <a:endParaRPr lang="en-US" b="1" dirty="0">
              <a:solidFill>
                <a:prstClr val="black"/>
              </a:solidFill>
            </a:endParaRPr>
          </a:p>
          <a:p>
            <a:pPr marL="0" indent="0">
              <a:buNone/>
            </a:pPr>
            <a:r>
              <a:rPr lang="en-US" b="1" dirty="0">
                <a:solidFill>
                  <a:prstClr val="black"/>
                </a:solidFill>
              </a:rPr>
              <a:t>MACDUFF</a:t>
            </a:r>
          </a:p>
          <a:p>
            <a:pPr marL="0" indent="0">
              <a:buNone/>
            </a:pPr>
            <a:r>
              <a:rPr lang="en-US" b="1" dirty="0">
                <a:solidFill>
                  <a:prstClr val="black"/>
                </a:solidFill>
              </a:rPr>
              <a:t>I will. But I also have to feel it like a man. I can’t help remembering the things that were most precious to me. </a:t>
            </a:r>
            <a:r>
              <a:rPr lang="en-US" b="1" dirty="0">
                <a:solidFill>
                  <a:srgbClr val="FF0000"/>
                </a:solidFill>
              </a:rPr>
              <a:t>Did heaven watch the slaughter and not send down any help? </a:t>
            </a:r>
            <a:r>
              <a:rPr lang="en-US" b="1" dirty="0">
                <a:solidFill>
                  <a:prstClr val="black"/>
                </a:solidFill>
              </a:rPr>
              <a:t>Sinful </a:t>
            </a:r>
            <a:r>
              <a:rPr lang="en-US" b="1" dirty="0" err="1">
                <a:solidFill>
                  <a:prstClr val="black"/>
                </a:solidFill>
              </a:rPr>
              <a:t>Macduff</a:t>
            </a:r>
            <a:r>
              <a:rPr lang="en-US" b="1" dirty="0">
                <a:solidFill>
                  <a:prstClr val="black"/>
                </a:solidFill>
              </a:rPr>
              <a:t>, they were killed because of you! As wicked as I am, they were slaughtered because of me, not because of anything they did. May God give their souls rest.</a:t>
            </a:r>
          </a:p>
        </p:txBody>
      </p:sp>
    </p:spTree>
    <p:extLst>
      <p:ext uri="{BB962C8B-B14F-4D97-AF65-F5344CB8AC3E}">
        <p14:creationId xmlns:p14="http://schemas.microsoft.com/office/powerpoint/2010/main" val="3692434606"/>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5943600" cy="6858000"/>
          </a:xfrm>
        </p:spPr>
        <p:txBody>
          <a:bodyPr>
            <a:normAutofit/>
          </a:bodyPr>
          <a:lstStyle/>
          <a:p>
            <a:pPr marL="0" indent="0">
              <a:buNone/>
            </a:pPr>
            <a:r>
              <a:rPr lang="en-US" sz="1800" b="1" dirty="0">
                <a:solidFill>
                  <a:srgbClr val="000000"/>
                </a:solidFill>
                <a:latin typeface="Lucida Grande"/>
              </a:rPr>
              <a:t>MALCOLM</a:t>
            </a:r>
          </a:p>
          <a:p>
            <a:pPr marL="0" indent="0">
              <a:buNone/>
            </a:pPr>
            <a:r>
              <a:rPr lang="en-US" sz="1800" b="1" dirty="0">
                <a:solidFill>
                  <a:srgbClr val="000000"/>
                </a:solidFill>
                <a:latin typeface="Lucida Grande"/>
              </a:rPr>
              <a:t>Be this the whetstone of your sword. Let grief</a:t>
            </a:r>
          </a:p>
          <a:p>
            <a:pPr marL="0" indent="0">
              <a:buNone/>
            </a:pPr>
            <a:r>
              <a:rPr lang="en-US" sz="1800" b="1" dirty="0">
                <a:solidFill>
                  <a:srgbClr val="000000"/>
                </a:solidFill>
                <a:latin typeface="Lucida Grande"/>
              </a:rPr>
              <a:t>Convert to anger. Blunt not the heart, enrage it</a:t>
            </a:r>
            <a:r>
              <a:rPr lang="en-US" sz="1800" b="1" dirty="0" smtClean="0">
                <a:solidFill>
                  <a:srgbClr val="000000"/>
                </a:solidFill>
                <a:latin typeface="Lucida Grande"/>
              </a:rPr>
              <a:t>.</a:t>
            </a:r>
          </a:p>
          <a:p>
            <a:pPr marL="0" indent="0">
              <a:buNone/>
            </a:pPr>
            <a:endParaRPr lang="en-US" sz="1800" b="1" dirty="0">
              <a:solidFill>
                <a:srgbClr val="000000"/>
              </a:solidFill>
              <a:latin typeface="Lucida Grande"/>
            </a:endParaRPr>
          </a:p>
          <a:p>
            <a:pPr marL="0" indent="0">
              <a:buNone/>
            </a:pPr>
            <a:r>
              <a:rPr lang="en-US" sz="1800" b="1" dirty="0">
                <a:solidFill>
                  <a:schemeClr val="tx1"/>
                </a:solidFill>
              </a:rPr>
              <a:t>MACDUFF</a:t>
            </a:r>
          </a:p>
          <a:p>
            <a:pPr marL="0" indent="0">
              <a:buNone/>
            </a:pPr>
            <a:r>
              <a:rPr lang="en-US" sz="1800" b="1" dirty="0">
                <a:solidFill>
                  <a:srgbClr val="FF0000"/>
                </a:solidFill>
              </a:rPr>
              <a:t>Oh, I could play the woman with mine eyes</a:t>
            </a:r>
          </a:p>
          <a:p>
            <a:pPr marL="0" indent="0">
              <a:buNone/>
            </a:pPr>
            <a:r>
              <a:rPr lang="en-US" sz="1800" b="1" dirty="0">
                <a:solidFill>
                  <a:srgbClr val="FF0000"/>
                </a:solidFill>
              </a:rPr>
              <a:t>And braggart with my tongue! But, gentle heavens,</a:t>
            </a:r>
          </a:p>
          <a:p>
            <a:pPr marL="0" indent="0">
              <a:buNone/>
            </a:pPr>
            <a:r>
              <a:rPr lang="en-US" sz="1800" b="1" dirty="0">
                <a:solidFill>
                  <a:srgbClr val="FF0000"/>
                </a:solidFill>
              </a:rPr>
              <a:t>Cut short all intermission. Front to front</a:t>
            </a:r>
          </a:p>
          <a:p>
            <a:pPr marL="0" indent="0">
              <a:buNone/>
            </a:pPr>
            <a:r>
              <a:rPr lang="en-US" sz="1800" b="1" dirty="0">
                <a:solidFill>
                  <a:srgbClr val="FF0000"/>
                </a:solidFill>
              </a:rPr>
              <a:t>Bring thou this fiend of Scotland and myself.</a:t>
            </a:r>
          </a:p>
          <a:p>
            <a:pPr marL="0" indent="0">
              <a:buNone/>
            </a:pPr>
            <a:r>
              <a:rPr lang="en-US" sz="1800" b="1" dirty="0">
                <a:solidFill>
                  <a:srgbClr val="FF0000"/>
                </a:solidFill>
              </a:rPr>
              <a:t>Within my sword’s length set him; if he ’scape,</a:t>
            </a:r>
          </a:p>
          <a:p>
            <a:pPr marL="0" indent="0">
              <a:buNone/>
            </a:pPr>
            <a:r>
              <a:rPr lang="en-US" sz="1800" b="1" dirty="0">
                <a:solidFill>
                  <a:srgbClr val="FF0000"/>
                </a:solidFill>
              </a:rPr>
              <a:t>Heaven forgive him too.</a:t>
            </a:r>
          </a:p>
        </p:txBody>
      </p:sp>
      <p:sp>
        <p:nvSpPr>
          <p:cNvPr id="4" name="Content Placeholder 2"/>
          <p:cNvSpPr txBox="1">
            <a:spLocks/>
          </p:cNvSpPr>
          <p:nvPr/>
        </p:nvSpPr>
        <p:spPr>
          <a:xfrm>
            <a:off x="5943600" y="-31845"/>
            <a:ext cx="3173104" cy="6858000"/>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srgbClr val="000000"/>
                </a:solidFill>
                <a:latin typeface="Lucida Grande"/>
              </a:rPr>
              <a:t>MALCOLM</a:t>
            </a:r>
          </a:p>
          <a:p>
            <a:pPr marL="0" indent="0">
              <a:buNone/>
            </a:pPr>
            <a:r>
              <a:rPr lang="en-US" b="1" dirty="0">
                <a:solidFill>
                  <a:srgbClr val="000000"/>
                </a:solidFill>
                <a:latin typeface="Lucida Grande"/>
              </a:rPr>
              <a:t>Let this anger sharpen your sword. Transform your grief into anger. Don’t block the feelings in your heart; let them loose as rage</a:t>
            </a:r>
            <a:r>
              <a:rPr lang="en-US" b="1" dirty="0" smtClean="0">
                <a:solidFill>
                  <a:srgbClr val="000000"/>
                </a:solidFill>
                <a:latin typeface="Lucida Grande"/>
              </a:rPr>
              <a:t>.</a:t>
            </a:r>
          </a:p>
          <a:p>
            <a:pPr marL="0" indent="0">
              <a:buNone/>
            </a:pPr>
            <a:endParaRPr lang="en-US" b="1" dirty="0">
              <a:solidFill>
                <a:srgbClr val="000000"/>
              </a:solidFill>
              <a:latin typeface="Lucida Grande"/>
            </a:endParaRPr>
          </a:p>
          <a:p>
            <a:pPr marL="0" indent="0">
              <a:buNone/>
            </a:pPr>
            <a:r>
              <a:rPr lang="en-US" b="1" dirty="0">
                <a:solidFill>
                  <a:prstClr val="black"/>
                </a:solidFill>
              </a:rPr>
              <a:t>MACDUFF</a:t>
            </a:r>
          </a:p>
          <a:p>
            <a:pPr marL="0" indent="0">
              <a:buNone/>
            </a:pPr>
            <a:r>
              <a:rPr lang="en-US" b="1" dirty="0">
                <a:solidFill>
                  <a:srgbClr val="FF0000"/>
                </a:solidFill>
              </a:rPr>
              <a:t>I could go on weeping like a woman and bragging about how I will avenge them! But gentle heavens, don’t keep me waiting. Bring me face to face with Macbeth, that devil of Scotland. Put him within the reach of my sword, and if he escapes, may heaven forgive him as well!</a:t>
            </a:r>
          </a:p>
        </p:txBody>
      </p:sp>
    </p:spTree>
    <p:extLst>
      <p:ext uri="{BB962C8B-B14F-4D97-AF65-F5344CB8AC3E}">
        <p14:creationId xmlns:p14="http://schemas.microsoft.com/office/powerpoint/2010/main" val="2888661802"/>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5334000" cy="6858000"/>
          </a:xfrm>
        </p:spPr>
        <p:txBody>
          <a:bodyPr>
            <a:normAutofit/>
          </a:bodyPr>
          <a:lstStyle/>
          <a:p>
            <a:pPr marL="0" indent="0">
              <a:buNone/>
            </a:pPr>
            <a:r>
              <a:rPr lang="en-US" sz="1800" b="1" dirty="0">
                <a:solidFill>
                  <a:schemeClr val="tx1"/>
                </a:solidFill>
              </a:rPr>
              <a:t>MALCOLM</a:t>
            </a:r>
          </a:p>
          <a:p>
            <a:pPr marL="0" indent="0">
              <a:buNone/>
            </a:pPr>
            <a:r>
              <a:rPr lang="en-US" sz="1800" b="1" dirty="0" smtClean="0">
                <a:solidFill>
                  <a:schemeClr val="tx1"/>
                </a:solidFill>
              </a:rPr>
              <a:t>This </a:t>
            </a:r>
            <a:r>
              <a:rPr lang="en-US" sz="1800" b="1" dirty="0">
                <a:solidFill>
                  <a:schemeClr val="tx1"/>
                </a:solidFill>
              </a:rPr>
              <a:t>tune goes manly.</a:t>
            </a:r>
          </a:p>
          <a:p>
            <a:pPr marL="0" indent="0">
              <a:buNone/>
            </a:pPr>
            <a:r>
              <a:rPr lang="en-US" sz="1800" b="1" dirty="0">
                <a:solidFill>
                  <a:schemeClr val="tx1"/>
                </a:solidFill>
              </a:rPr>
              <a:t>Come, go we to the king. Our power is ready;</a:t>
            </a:r>
          </a:p>
          <a:p>
            <a:pPr marL="0" indent="0">
              <a:buNone/>
            </a:pPr>
            <a:r>
              <a:rPr lang="en-US" sz="1800" b="1" dirty="0">
                <a:solidFill>
                  <a:schemeClr val="tx1"/>
                </a:solidFill>
              </a:rPr>
              <a:t>Our lack is nothing but our leave. Macbeth</a:t>
            </a:r>
          </a:p>
          <a:p>
            <a:pPr marL="0" indent="0">
              <a:buNone/>
            </a:pPr>
            <a:r>
              <a:rPr lang="en-US" sz="1800" b="1" dirty="0">
                <a:solidFill>
                  <a:schemeClr val="tx1"/>
                </a:solidFill>
              </a:rPr>
              <a:t>Is ripe for shaking, and the powers above</a:t>
            </a:r>
          </a:p>
          <a:p>
            <a:pPr marL="0" indent="0">
              <a:buNone/>
            </a:pPr>
            <a:r>
              <a:rPr lang="en-US" sz="1800" b="1" dirty="0">
                <a:solidFill>
                  <a:schemeClr val="tx1"/>
                </a:solidFill>
              </a:rPr>
              <a:t>Put on their instruments. Receive what cheer you may.</a:t>
            </a:r>
          </a:p>
          <a:p>
            <a:pPr marL="0" indent="0">
              <a:buNone/>
            </a:pPr>
            <a:r>
              <a:rPr lang="en-US" sz="1800" b="1" dirty="0">
                <a:solidFill>
                  <a:schemeClr val="tx1"/>
                </a:solidFill>
              </a:rPr>
              <a:t>The night is long that never finds the day</a:t>
            </a:r>
            <a:r>
              <a:rPr lang="en-US" sz="1800" b="1" dirty="0" smtClean="0">
                <a:solidFill>
                  <a:schemeClr val="tx1"/>
                </a:solidFill>
              </a:rPr>
              <a:t>.</a:t>
            </a:r>
          </a:p>
          <a:p>
            <a:pPr marL="0" indent="0">
              <a:buNone/>
            </a:pPr>
            <a:endParaRPr lang="en-US" sz="1800" b="1" dirty="0" smtClean="0">
              <a:solidFill>
                <a:schemeClr val="tx1"/>
              </a:solidFill>
            </a:endParaRPr>
          </a:p>
          <a:p>
            <a:pPr marL="0" indent="0">
              <a:buNone/>
            </a:pPr>
            <a:r>
              <a:rPr lang="en-US" sz="1800" i="1" dirty="0">
                <a:solidFill>
                  <a:srgbClr val="000000"/>
                </a:solidFill>
                <a:latin typeface="Lucida Grande"/>
              </a:rPr>
              <a:t>Exeunt</a:t>
            </a:r>
            <a:endParaRPr lang="en-US" sz="1800" b="1" dirty="0">
              <a:solidFill>
                <a:schemeClr val="tx1"/>
              </a:solidFill>
            </a:endParaRPr>
          </a:p>
          <a:p>
            <a:pPr marL="0" indent="0">
              <a:buNone/>
            </a:pPr>
            <a:endParaRPr lang="en-US" sz="1800" b="1" dirty="0">
              <a:solidFill>
                <a:schemeClr val="tx1"/>
              </a:solidFill>
            </a:endParaRPr>
          </a:p>
        </p:txBody>
      </p:sp>
      <p:sp>
        <p:nvSpPr>
          <p:cNvPr id="4" name="Content Placeholder 2"/>
          <p:cNvSpPr txBox="1">
            <a:spLocks/>
          </p:cNvSpPr>
          <p:nvPr/>
        </p:nvSpPr>
        <p:spPr>
          <a:xfrm>
            <a:off x="5334000" y="-31845"/>
            <a:ext cx="3782704" cy="685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prstClr val="black"/>
                </a:solidFill>
              </a:rPr>
              <a:t>MALCOLM</a:t>
            </a:r>
          </a:p>
          <a:p>
            <a:pPr marL="0" indent="0">
              <a:buNone/>
            </a:pPr>
            <a:r>
              <a:rPr lang="en-US" b="1" dirty="0">
                <a:solidFill>
                  <a:prstClr val="black"/>
                </a:solidFill>
              </a:rPr>
              <a:t>Now you sound like a man. Come on, let’s go see King Edward. The army is ready. All we have to do now is say goodbye to the king. Macbeth is ripe for the picking. We’ll be acting as God’s agents. Cheer up as much as you can. A new day will come at last</a:t>
            </a:r>
            <a:r>
              <a:rPr lang="en-US" b="1" dirty="0" smtClean="0">
                <a:solidFill>
                  <a:prstClr val="black"/>
                </a:solidFill>
              </a:rPr>
              <a:t>.</a:t>
            </a:r>
          </a:p>
          <a:p>
            <a:pPr marL="0" indent="0">
              <a:buNone/>
            </a:pPr>
            <a:endParaRPr lang="en-US" b="1" dirty="0">
              <a:solidFill>
                <a:prstClr val="black"/>
              </a:solidFill>
            </a:endParaRPr>
          </a:p>
          <a:p>
            <a:pPr marL="0" indent="0">
              <a:buNone/>
            </a:pPr>
            <a:r>
              <a:rPr lang="en-US" i="1" dirty="0">
                <a:solidFill>
                  <a:srgbClr val="000000"/>
                </a:solidFill>
                <a:latin typeface="Lucida Grande"/>
              </a:rPr>
              <a:t>They exit.</a:t>
            </a:r>
            <a:endParaRPr lang="en-US" b="1" dirty="0">
              <a:solidFill>
                <a:prstClr val="black"/>
              </a:solidFill>
            </a:endParaRPr>
          </a:p>
        </p:txBody>
      </p:sp>
    </p:spTree>
    <p:extLst>
      <p:ext uri="{BB962C8B-B14F-4D97-AF65-F5344CB8AC3E}">
        <p14:creationId xmlns:p14="http://schemas.microsoft.com/office/powerpoint/2010/main" val="2862664128"/>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4747904" cy="6858000"/>
          </a:xfrm>
        </p:spPr>
        <p:txBody>
          <a:bodyPr>
            <a:normAutofit/>
          </a:bodyPr>
          <a:lstStyle/>
          <a:p>
            <a:pPr marL="0" indent="0">
              <a:buNone/>
            </a:pPr>
            <a:r>
              <a:rPr lang="en-US" sz="2000" i="1" dirty="0">
                <a:solidFill>
                  <a:srgbClr val="000000"/>
                </a:solidFill>
                <a:latin typeface="Lucida Grande"/>
              </a:rPr>
              <a:t>Music and a song: “Black spirits,” &amp;c. </a:t>
            </a:r>
            <a:r>
              <a:rPr lang="en-US" sz="2000" b="1" i="1" dirty="0">
                <a:solidFill>
                  <a:srgbClr val="000000"/>
                </a:solidFill>
                <a:latin typeface="Lucida Grande"/>
              </a:rPr>
              <a:t>HECATE</a:t>
            </a:r>
            <a:r>
              <a:rPr lang="en-US" sz="2000" i="1" dirty="0">
                <a:solidFill>
                  <a:srgbClr val="000000"/>
                </a:solidFill>
                <a:latin typeface="Lucida Grande"/>
              </a:rPr>
              <a:t> </a:t>
            </a:r>
            <a:r>
              <a:rPr lang="en-US" sz="2000" i="1" dirty="0" smtClean="0">
                <a:solidFill>
                  <a:srgbClr val="000000"/>
                </a:solidFill>
                <a:latin typeface="Lucida Grande"/>
              </a:rPr>
              <a:t>retires</a:t>
            </a:r>
          </a:p>
          <a:p>
            <a:pPr marL="0" indent="0">
              <a:buNone/>
            </a:pPr>
            <a:endParaRPr lang="en-US" sz="2000" b="1" i="1" dirty="0">
              <a:solidFill>
                <a:srgbClr val="000000"/>
              </a:solidFill>
              <a:latin typeface="Lucida Grande"/>
            </a:endParaRPr>
          </a:p>
          <a:p>
            <a:pPr marL="0" indent="0">
              <a:buNone/>
            </a:pPr>
            <a:r>
              <a:rPr lang="en-US" sz="2000" b="1" dirty="0">
                <a:solidFill>
                  <a:schemeClr val="tx1"/>
                </a:solidFill>
              </a:rPr>
              <a:t>SECOND WITCH</a:t>
            </a:r>
          </a:p>
          <a:p>
            <a:pPr marL="0" indent="0">
              <a:buNone/>
            </a:pPr>
            <a:r>
              <a:rPr lang="en-US" sz="2000" b="1" dirty="0">
                <a:solidFill>
                  <a:schemeClr val="tx1"/>
                </a:solidFill>
              </a:rPr>
              <a:t>By the pricking of my thumbs,</a:t>
            </a:r>
          </a:p>
          <a:p>
            <a:pPr marL="0" indent="0">
              <a:buNone/>
            </a:pPr>
            <a:r>
              <a:rPr lang="en-US" sz="2000" b="1" dirty="0">
                <a:solidFill>
                  <a:schemeClr val="tx1"/>
                </a:solidFill>
              </a:rPr>
              <a:t>Something wicked this way comes.</a:t>
            </a:r>
          </a:p>
          <a:p>
            <a:pPr marL="0" indent="0">
              <a:buNone/>
            </a:pPr>
            <a:r>
              <a:rPr lang="en-US" sz="2000" b="1" dirty="0">
                <a:solidFill>
                  <a:schemeClr val="tx1"/>
                </a:solidFill>
              </a:rPr>
              <a:t>Open, locks,</a:t>
            </a:r>
          </a:p>
          <a:p>
            <a:pPr marL="0" indent="0">
              <a:buNone/>
            </a:pPr>
            <a:r>
              <a:rPr lang="en-US" sz="2000" b="1" dirty="0">
                <a:solidFill>
                  <a:schemeClr val="tx1"/>
                </a:solidFill>
              </a:rPr>
              <a:t>Whoever knocks</a:t>
            </a:r>
            <a:r>
              <a:rPr lang="en-US" sz="2000" b="1" dirty="0" smtClean="0">
                <a:solidFill>
                  <a:schemeClr val="tx1"/>
                </a:solidFill>
              </a:rPr>
              <a:t>.</a:t>
            </a:r>
          </a:p>
          <a:p>
            <a:pPr marL="0" indent="0">
              <a:buNone/>
            </a:pPr>
            <a:endParaRPr lang="en-US" sz="2000" b="1" dirty="0">
              <a:solidFill>
                <a:schemeClr val="tx1"/>
              </a:solidFill>
            </a:endParaRPr>
          </a:p>
          <a:p>
            <a:pPr marL="0" indent="0">
              <a:buNone/>
            </a:pPr>
            <a:r>
              <a:rPr lang="en-US" sz="2000" i="1" dirty="0">
                <a:solidFill>
                  <a:srgbClr val="000000"/>
                </a:solidFill>
                <a:latin typeface="Lucida Grande"/>
              </a:rPr>
              <a:t>Enter </a:t>
            </a:r>
            <a:r>
              <a:rPr lang="en-US" sz="2000" b="1" i="1" dirty="0" smtClean="0">
                <a:solidFill>
                  <a:srgbClr val="000000"/>
                </a:solidFill>
                <a:latin typeface="Lucida Grande"/>
              </a:rPr>
              <a:t>MACBETH</a:t>
            </a:r>
          </a:p>
          <a:p>
            <a:pPr marL="0" indent="0">
              <a:buNone/>
            </a:pPr>
            <a:endParaRPr lang="en-US" sz="2000" b="1" i="1" dirty="0">
              <a:solidFill>
                <a:srgbClr val="000000"/>
              </a:solidFill>
              <a:latin typeface="Lucida Grande"/>
            </a:endParaRPr>
          </a:p>
          <a:p>
            <a:pPr marL="0" indent="0">
              <a:buNone/>
            </a:pPr>
            <a:r>
              <a:rPr lang="en-US" sz="2000" b="1" dirty="0">
                <a:solidFill>
                  <a:schemeClr val="tx1"/>
                </a:solidFill>
              </a:rPr>
              <a:t>MACBETH</a:t>
            </a:r>
          </a:p>
          <a:p>
            <a:pPr marL="0" indent="0">
              <a:buNone/>
            </a:pPr>
            <a:r>
              <a:rPr lang="en-US" sz="2000" b="1" dirty="0">
                <a:solidFill>
                  <a:schemeClr val="tx1"/>
                </a:solidFill>
              </a:rPr>
              <a:t>How now, you secret, black, and midnight hags?</a:t>
            </a:r>
          </a:p>
          <a:p>
            <a:pPr marL="0" indent="0">
              <a:buNone/>
            </a:pPr>
            <a:r>
              <a:rPr lang="en-US" sz="2000" b="1" dirty="0">
                <a:solidFill>
                  <a:schemeClr val="tx1"/>
                </a:solidFill>
              </a:rPr>
              <a:t>What is ’t you do?</a:t>
            </a:r>
          </a:p>
        </p:txBody>
      </p:sp>
      <p:sp>
        <p:nvSpPr>
          <p:cNvPr id="4" name="Content Placeholder 2"/>
          <p:cNvSpPr txBox="1">
            <a:spLocks/>
          </p:cNvSpPr>
          <p:nvPr/>
        </p:nvSpPr>
        <p:spPr>
          <a:xfrm>
            <a:off x="4747904" y="-31845"/>
            <a:ext cx="4419600" cy="68580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i="1" dirty="0">
                <a:solidFill>
                  <a:srgbClr val="000000"/>
                </a:solidFill>
                <a:latin typeface="Lucida Grande"/>
              </a:rPr>
              <a:t>Music plays and the six </a:t>
            </a:r>
            <a:r>
              <a:rPr lang="en-US" b="1" i="1" dirty="0">
                <a:solidFill>
                  <a:srgbClr val="000000"/>
                </a:solidFill>
                <a:latin typeface="Lucida Grande"/>
              </a:rPr>
              <a:t>WITCHES</a:t>
            </a:r>
            <a:r>
              <a:rPr lang="en-US" i="1" dirty="0">
                <a:solidFill>
                  <a:srgbClr val="000000"/>
                </a:solidFill>
                <a:latin typeface="Lucida Grande"/>
              </a:rPr>
              <a:t> sing a song called “Black Spirits.” </a:t>
            </a:r>
            <a:r>
              <a:rPr lang="en-US" b="1" i="1" dirty="0">
                <a:solidFill>
                  <a:srgbClr val="000000"/>
                </a:solidFill>
                <a:latin typeface="Lucida Grande"/>
              </a:rPr>
              <a:t>HECATE</a:t>
            </a:r>
            <a:r>
              <a:rPr lang="en-US" i="1" dirty="0">
                <a:solidFill>
                  <a:srgbClr val="000000"/>
                </a:solidFill>
                <a:latin typeface="Lucida Grande"/>
              </a:rPr>
              <a:t> leaves</a:t>
            </a:r>
            <a:r>
              <a:rPr lang="en-US" i="1" dirty="0" smtClean="0">
                <a:solidFill>
                  <a:srgbClr val="000000"/>
                </a:solidFill>
                <a:latin typeface="Lucida Grande"/>
              </a:rPr>
              <a:t>.</a:t>
            </a:r>
          </a:p>
          <a:p>
            <a:pPr marL="0" indent="0">
              <a:buNone/>
            </a:pPr>
            <a:endParaRPr lang="en-US" i="1" dirty="0">
              <a:solidFill>
                <a:srgbClr val="000000"/>
              </a:solidFill>
              <a:latin typeface="Lucida Grande"/>
            </a:endParaRPr>
          </a:p>
          <a:p>
            <a:pPr marL="0" indent="0">
              <a:buNone/>
            </a:pPr>
            <a:r>
              <a:rPr lang="en-US" b="1" dirty="0">
                <a:solidFill>
                  <a:srgbClr val="000000"/>
                </a:solidFill>
                <a:latin typeface="Lucida Grande"/>
              </a:rPr>
              <a:t>SECOND WITCH</a:t>
            </a:r>
          </a:p>
          <a:p>
            <a:pPr marL="0" indent="0">
              <a:buNone/>
            </a:pPr>
            <a:r>
              <a:rPr lang="en-US" b="1" dirty="0">
                <a:solidFill>
                  <a:srgbClr val="000000"/>
                </a:solidFill>
                <a:latin typeface="Lucida Grande"/>
              </a:rPr>
              <a:t>I can tell that something wicked is coming by the tingling in my thumbs. Doors, open up for whoever is knocking</a:t>
            </a:r>
            <a:r>
              <a:rPr lang="en-US" b="1" dirty="0" smtClean="0">
                <a:solidFill>
                  <a:srgbClr val="000000"/>
                </a:solidFill>
                <a:latin typeface="Lucida Grande"/>
              </a:rPr>
              <a:t>!</a:t>
            </a:r>
          </a:p>
          <a:p>
            <a:pPr marL="0" indent="0">
              <a:buNone/>
            </a:pPr>
            <a:endParaRPr lang="en-US" b="1" dirty="0">
              <a:solidFill>
                <a:srgbClr val="000000"/>
              </a:solidFill>
              <a:latin typeface="Lucida Grande"/>
            </a:endParaRPr>
          </a:p>
          <a:p>
            <a:pPr marL="0" indent="0">
              <a:buNone/>
            </a:pPr>
            <a:r>
              <a:rPr lang="en-US" b="1" i="1" dirty="0">
                <a:solidFill>
                  <a:srgbClr val="000000"/>
                </a:solidFill>
                <a:latin typeface="Lucida Grande"/>
              </a:rPr>
              <a:t>MACBETH</a:t>
            </a:r>
            <a:r>
              <a:rPr lang="en-US" i="1" dirty="0">
                <a:solidFill>
                  <a:srgbClr val="000000"/>
                </a:solidFill>
                <a:latin typeface="Lucida Grande"/>
              </a:rPr>
              <a:t> enters</a:t>
            </a:r>
            <a:r>
              <a:rPr lang="en-US" i="1" dirty="0" smtClean="0">
                <a:solidFill>
                  <a:srgbClr val="000000"/>
                </a:solidFill>
                <a:latin typeface="Lucida Grande"/>
              </a:rPr>
              <a:t>.</a:t>
            </a:r>
          </a:p>
          <a:p>
            <a:pPr marL="0" indent="0">
              <a:buNone/>
            </a:pPr>
            <a:endParaRPr lang="en-US" b="1" i="1" dirty="0">
              <a:solidFill>
                <a:srgbClr val="000000"/>
              </a:solidFill>
              <a:latin typeface="Lucida Grande"/>
            </a:endParaRPr>
          </a:p>
          <a:p>
            <a:pPr marL="0" indent="0">
              <a:buNone/>
            </a:pPr>
            <a:r>
              <a:rPr lang="en-US" b="1" dirty="0">
                <a:solidFill>
                  <a:srgbClr val="000000"/>
                </a:solidFill>
                <a:latin typeface="Lucida Grande"/>
              </a:rPr>
              <a:t>MACBETH</a:t>
            </a:r>
          </a:p>
          <a:p>
            <a:pPr marL="0" indent="0">
              <a:buNone/>
            </a:pPr>
            <a:r>
              <a:rPr lang="en-US" b="1" dirty="0">
                <a:solidFill>
                  <a:srgbClr val="000000"/>
                </a:solidFill>
                <a:latin typeface="Lucida Grande"/>
              </a:rPr>
              <a:t>What’s going on here, you secret, evil, midnight hags? What are you doing?</a:t>
            </a:r>
            <a:endParaRPr lang="en-US" b="1" dirty="0" smtClean="0">
              <a:solidFill>
                <a:srgbClr val="000000"/>
              </a:solidFill>
              <a:latin typeface="Lucida Grande"/>
            </a:endParaRPr>
          </a:p>
          <a:p>
            <a:pPr marL="0" indent="0">
              <a:buNone/>
            </a:pPr>
            <a:endParaRPr lang="en-US" b="1" i="1" dirty="0">
              <a:solidFill>
                <a:srgbClr val="000000"/>
              </a:solidFill>
              <a:latin typeface="Lucida Grande"/>
            </a:endParaRPr>
          </a:p>
          <a:p>
            <a:pPr marL="0" indent="0">
              <a:buNone/>
            </a:pPr>
            <a:endParaRPr lang="en-US" b="1" i="1" dirty="0" smtClean="0">
              <a:solidFill>
                <a:srgbClr val="000000"/>
              </a:solidFill>
              <a:latin typeface="Lucida Grande"/>
            </a:endParaRPr>
          </a:p>
          <a:p>
            <a:pPr marL="0" indent="0">
              <a:buNone/>
            </a:pPr>
            <a:endParaRPr lang="en-US" b="1" i="1" dirty="0">
              <a:solidFill>
                <a:srgbClr val="000000"/>
              </a:solidFill>
              <a:latin typeface="Lucida Grande"/>
            </a:endParaRPr>
          </a:p>
          <a:p>
            <a:pPr marL="0" indent="0">
              <a:buNone/>
            </a:pPr>
            <a:endParaRPr lang="en-US" b="1" dirty="0">
              <a:solidFill>
                <a:prstClr val="black"/>
              </a:solidFill>
            </a:endParaRPr>
          </a:p>
        </p:txBody>
      </p:sp>
    </p:spTree>
    <p:extLst>
      <p:ext uri="{BB962C8B-B14F-4D97-AF65-F5344CB8AC3E}">
        <p14:creationId xmlns:p14="http://schemas.microsoft.com/office/powerpoint/2010/main" val="245819707"/>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5334000" cy="6858000"/>
          </a:xfrm>
        </p:spPr>
        <p:txBody>
          <a:bodyPr>
            <a:normAutofit/>
          </a:bodyPr>
          <a:lstStyle/>
          <a:p>
            <a:pPr marL="0" indent="0">
              <a:buNone/>
            </a:pPr>
            <a:r>
              <a:rPr lang="en-US" sz="1600" b="1" dirty="0" smtClean="0">
                <a:solidFill>
                  <a:srgbClr val="000000"/>
                </a:solidFill>
                <a:latin typeface="Lucida Grande"/>
              </a:rPr>
              <a:t>ALL</a:t>
            </a:r>
          </a:p>
          <a:p>
            <a:pPr marL="0" indent="0">
              <a:buNone/>
            </a:pPr>
            <a:r>
              <a:rPr lang="en-US" sz="1600" b="1" dirty="0" smtClean="0">
                <a:solidFill>
                  <a:srgbClr val="000000"/>
                </a:solidFill>
                <a:latin typeface="Lucida Grande"/>
              </a:rPr>
              <a:t>A deed </a:t>
            </a:r>
            <a:r>
              <a:rPr lang="en-US" sz="1600" b="1" dirty="0">
                <a:solidFill>
                  <a:srgbClr val="000000"/>
                </a:solidFill>
                <a:latin typeface="Lucida Grande"/>
              </a:rPr>
              <a:t>without a name</a:t>
            </a:r>
            <a:r>
              <a:rPr lang="en-US" sz="1600" b="1" dirty="0" smtClean="0">
                <a:solidFill>
                  <a:srgbClr val="000000"/>
                </a:solidFill>
                <a:latin typeface="Lucida Grande"/>
              </a:rPr>
              <a:t>.</a:t>
            </a:r>
          </a:p>
          <a:p>
            <a:pPr marL="0" indent="0">
              <a:buNone/>
            </a:pPr>
            <a:endParaRPr lang="en-US" sz="1600" b="1" dirty="0">
              <a:solidFill>
                <a:srgbClr val="000000"/>
              </a:solidFill>
              <a:latin typeface="Lucida Grande"/>
            </a:endParaRPr>
          </a:p>
          <a:p>
            <a:pPr marL="0" indent="0">
              <a:buNone/>
            </a:pPr>
            <a:r>
              <a:rPr lang="en-US" sz="1600" b="1" dirty="0">
                <a:solidFill>
                  <a:schemeClr val="tx1"/>
                </a:solidFill>
              </a:rPr>
              <a:t>MACBETH</a:t>
            </a:r>
          </a:p>
          <a:p>
            <a:pPr marL="0" indent="0">
              <a:buNone/>
            </a:pPr>
            <a:r>
              <a:rPr lang="en-US" sz="1600" b="1" dirty="0">
                <a:solidFill>
                  <a:schemeClr val="tx1"/>
                </a:solidFill>
              </a:rPr>
              <a:t>I conjure you by that which you profess—</a:t>
            </a:r>
          </a:p>
          <a:p>
            <a:pPr marL="0" indent="0">
              <a:buNone/>
            </a:pPr>
            <a:r>
              <a:rPr lang="en-US" sz="1600" b="1" dirty="0" err="1">
                <a:solidFill>
                  <a:schemeClr val="tx1"/>
                </a:solidFill>
              </a:rPr>
              <a:t>Howe'er</a:t>
            </a:r>
            <a:r>
              <a:rPr lang="en-US" sz="1600" b="1" dirty="0">
                <a:solidFill>
                  <a:schemeClr val="tx1"/>
                </a:solidFill>
              </a:rPr>
              <a:t> you come to know it—answer me.</a:t>
            </a:r>
          </a:p>
          <a:p>
            <a:pPr marL="0" indent="0">
              <a:buNone/>
            </a:pPr>
            <a:r>
              <a:rPr lang="en-US" sz="1600" b="1" dirty="0">
                <a:solidFill>
                  <a:schemeClr val="tx1"/>
                </a:solidFill>
              </a:rPr>
              <a:t>Though you untie the winds and let them fight</a:t>
            </a:r>
          </a:p>
          <a:p>
            <a:pPr marL="0" indent="0">
              <a:buNone/>
            </a:pPr>
            <a:r>
              <a:rPr lang="en-US" sz="1600" b="1" dirty="0">
                <a:solidFill>
                  <a:schemeClr val="tx1"/>
                </a:solidFill>
              </a:rPr>
              <a:t>Against the churches, though the yeasty waves</a:t>
            </a:r>
          </a:p>
          <a:p>
            <a:pPr marL="0" indent="0">
              <a:buNone/>
            </a:pPr>
            <a:r>
              <a:rPr lang="en-US" sz="1600" b="1" dirty="0">
                <a:solidFill>
                  <a:schemeClr val="tx1"/>
                </a:solidFill>
              </a:rPr>
              <a:t>Confound and swallow navigation up,</a:t>
            </a:r>
          </a:p>
          <a:p>
            <a:pPr marL="0" indent="0">
              <a:buNone/>
            </a:pPr>
            <a:r>
              <a:rPr lang="en-US" sz="1600" b="1" dirty="0">
                <a:solidFill>
                  <a:schemeClr val="tx1"/>
                </a:solidFill>
              </a:rPr>
              <a:t>Though bladed corn be lodged and trees blown down,</a:t>
            </a:r>
          </a:p>
          <a:p>
            <a:pPr marL="0" indent="0">
              <a:buNone/>
            </a:pPr>
            <a:r>
              <a:rPr lang="en-US" sz="1600" b="1" dirty="0">
                <a:solidFill>
                  <a:schemeClr val="tx1"/>
                </a:solidFill>
              </a:rPr>
              <a:t>Though castles topple on their warders' heads,</a:t>
            </a:r>
          </a:p>
          <a:p>
            <a:pPr marL="0" indent="0">
              <a:buNone/>
            </a:pPr>
            <a:r>
              <a:rPr lang="en-US" sz="1600" b="1" dirty="0">
                <a:solidFill>
                  <a:schemeClr val="tx1"/>
                </a:solidFill>
              </a:rPr>
              <a:t>Though palaces and pyramids do slope</a:t>
            </a:r>
          </a:p>
          <a:p>
            <a:pPr marL="0" indent="0">
              <a:buNone/>
            </a:pPr>
            <a:r>
              <a:rPr lang="en-US" sz="1600" b="1" dirty="0">
                <a:solidFill>
                  <a:schemeClr val="tx1"/>
                </a:solidFill>
              </a:rPr>
              <a:t>Their heads to their foundations, though the treasure</a:t>
            </a:r>
          </a:p>
          <a:p>
            <a:pPr marL="0" indent="0">
              <a:buNone/>
            </a:pPr>
            <a:r>
              <a:rPr lang="en-US" sz="1600" b="1" dirty="0">
                <a:solidFill>
                  <a:schemeClr val="tx1"/>
                </a:solidFill>
              </a:rPr>
              <a:t>Of nature’s germens tumble all together,</a:t>
            </a:r>
          </a:p>
          <a:p>
            <a:pPr marL="0" indent="0">
              <a:buNone/>
            </a:pPr>
            <a:r>
              <a:rPr lang="en-US" sz="1600" b="1" dirty="0">
                <a:solidFill>
                  <a:schemeClr val="tx1"/>
                </a:solidFill>
              </a:rPr>
              <a:t>Even till destruction sicken, answer me</a:t>
            </a:r>
          </a:p>
          <a:p>
            <a:pPr marL="0" indent="0">
              <a:buNone/>
            </a:pPr>
            <a:r>
              <a:rPr lang="en-US" sz="1600" b="1" dirty="0">
                <a:solidFill>
                  <a:schemeClr val="tx1"/>
                </a:solidFill>
              </a:rPr>
              <a:t>To what I ask you.</a:t>
            </a:r>
          </a:p>
        </p:txBody>
      </p:sp>
      <p:sp>
        <p:nvSpPr>
          <p:cNvPr id="4" name="Content Placeholder 2"/>
          <p:cNvSpPr txBox="1">
            <a:spLocks/>
          </p:cNvSpPr>
          <p:nvPr/>
        </p:nvSpPr>
        <p:spPr>
          <a:xfrm>
            <a:off x="5410200" y="-31845"/>
            <a:ext cx="3706504" cy="6858000"/>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srgbClr val="000000"/>
                </a:solidFill>
                <a:latin typeface="Lucida Grande"/>
              </a:rPr>
              <a:t>ALL</a:t>
            </a:r>
          </a:p>
          <a:p>
            <a:pPr marL="0" indent="0">
              <a:buNone/>
            </a:pPr>
            <a:r>
              <a:rPr lang="en-US" b="1" dirty="0">
                <a:solidFill>
                  <a:srgbClr val="000000"/>
                </a:solidFill>
                <a:latin typeface="Lucida Grande"/>
              </a:rPr>
              <a:t>Something there isn’t a word for</a:t>
            </a:r>
            <a:r>
              <a:rPr lang="en-US" b="1" dirty="0" smtClean="0">
                <a:solidFill>
                  <a:srgbClr val="000000"/>
                </a:solidFill>
                <a:latin typeface="Lucida Grande"/>
              </a:rPr>
              <a:t>.</a:t>
            </a:r>
          </a:p>
          <a:p>
            <a:pPr marL="0" indent="0">
              <a:buNone/>
            </a:pPr>
            <a:endParaRPr lang="en-US" b="1" dirty="0">
              <a:solidFill>
                <a:srgbClr val="000000"/>
              </a:solidFill>
              <a:latin typeface="Lucida Grande"/>
            </a:endParaRPr>
          </a:p>
          <a:p>
            <a:pPr marL="0" indent="0">
              <a:buNone/>
            </a:pPr>
            <a:r>
              <a:rPr lang="en-US" b="1" dirty="0">
                <a:solidFill>
                  <a:prstClr val="black"/>
                </a:solidFill>
              </a:rPr>
              <a:t>MACBETH</a:t>
            </a:r>
          </a:p>
          <a:p>
            <a:pPr marL="0" indent="0">
              <a:buNone/>
            </a:pPr>
            <a:r>
              <a:rPr lang="en-US" b="1" dirty="0">
                <a:solidFill>
                  <a:prstClr val="black"/>
                </a:solidFill>
              </a:rPr>
              <a:t>I don’t know how you know the things you do, but I insist that you answer my questions. I command you in the name of whatever dark powers you serve. I don’t care if you unleash violent winds that tear down churches, make the foamy waves overwhelm ships and send sailors to their deaths, flatten crops and trees, make castles fall down on their inhabitants' heads, make palaces and pyramids collapse, and mix up everything in nature. Tell me what I want to know.</a:t>
            </a:r>
          </a:p>
        </p:txBody>
      </p:sp>
    </p:spTree>
    <p:extLst>
      <p:ext uri="{BB962C8B-B14F-4D97-AF65-F5344CB8AC3E}">
        <p14:creationId xmlns:p14="http://schemas.microsoft.com/office/powerpoint/2010/main" val="1570997066"/>
      </p:ext>
    </p:extLst>
  </p:cSld>
  <p:clrMapOvr>
    <a:masterClrMapping/>
  </p:clrMapOvr>
  <mc:AlternateContent xmlns:mc="http://schemas.openxmlformats.org/markup-compatibility/2006" xmlns:p14="http://schemas.microsoft.com/office/powerpoint/2010/main">
    <mc:Choice Requires="p14">
      <p:transition spd="slow" p14:dur="2000">
        <p14:vortex dir="r"/>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y Favorite Them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10544</TotalTime>
  <Words>8622</Words>
  <Application>Microsoft Office PowerPoint</Application>
  <PresentationFormat>On-screen Show (4:3)</PresentationFormat>
  <Paragraphs>1337</Paragraphs>
  <Slides>76</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76</vt:i4>
      </vt:variant>
    </vt:vector>
  </HeadingPairs>
  <TitlesOfParts>
    <vt:vector size="84" baseType="lpstr">
      <vt:lpstr>Arial</vt:lpstr>
      <vt:lpstr>Blackadder ITC</vt:lpstr>
      <vt:lpstr>Calibri</vt:lpstr>
      <vt:lpstr>Century Gothic</vt:lpstr>
      <vt:lpstr>Courier New</vt:lpstr>
      <vt:lpstr>Lucida Grande</vt:lpstr>
      <vt:lpstr>Palatino Linotype</vt:lpstr>
      <vt:lpstr>My Favorite Theme</vt:lpstr>
      <vt:lpstr>The Tragedy  of  Macbeth</vt:lpstr>
      <vt:lpstr>Act  Four       Scene One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Act  Three       Scene Two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Act  Four       Scene Three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Tragedy  of  Macbeth</dc:title>
  <dc:creator>John</dc:creator>
  <cp:lastModifiedBy>Brewer, John</cp:lastModifiedBy>
  <cp:revision>39</cp:revision>
  <dcterms:created xsi:type="dcterms:W3CDTF">2013-04-22T20:57:26Z</dcterms:created>
  <dcterms:modified xsi:type="dcterms:W3CDTF">2014-03-19T13:00:29Z</dcterms:modified>
</cp:coreProperties>
</file>