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257" r:id="rId2"/>
    <p:sldId id="258" r:id="rId3"/>
    <p:sldId id="274" r:id="rId4"/>
    <p:sldId id="259" r:id="rId5"/>
    <p:sldId id="265" r:id="rId6"/>
    <p:sldId id="266" r:id="rId7"/>
    <p:sldId id="267" r:id="rId8"/>
    <p:sldId id="268" r:id="rId9"/>
    <p:sldId id="269" r:id="rId10"/>
    <p:sldId id="270" r:id="rId11"/>
    <p:sldId id="271" r:id="rId12"/>
    <p:sldId id="272" r:id="rId13"/>
    <p:sldId id="273" r:id="rId14"/>
    <p:sldId id="329" r:id="rId15"/>
    <p:sldId id="330" r:id="rId16"/>
    <p:sldId id="331" r:id="rId17"/>
    <p:sldId id="332" r:id="rId18"/>
    <p:sldId id="333" r:id="rId19"/>
    <p:sldId id="334" r:id="rId20"/>
    <p:sldId id="335" r:id="rId21"/>
    <p:sldId id="260" r:id="rId22"/>
    <p:sldId id="275" r:id="rId23"/>
    <p:sldId id="276" r:id="rId24"/>
    <p:sldId id="277" r:id="rId25"/>
    <p:sldId id="278" r:id="rId26"/>
    <p:sldId id="279" r:id="rId27"/>
    <p:sldId id="280" r:id="rId28"/>
    <p:sldId id="281" r:id="rId29"/>
    <p:sldId id="282" r:id="rId30"/>
    <p:sldId id="283" r:id="rId31"/>
    <p:sldId id="261" r:id="rId32"/>
    <p:sldId id="289" r:id="rId33"/>
    <p:sldId id="290" r:id="rId34"/>
    <p:sldId id="291" r:id="rId35"/>
    <p:sldId id="292" r:id="rId36"/>
    <p:sldId id="293" r:id="rId37"/>
    <p:sldId id="294"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262" r:id="rId66"/>
    <p:sldId id="321" r:id="rId67"/>
    <p:sldId id="322" r:id="rId68"/>
    <p:sldId id="323" r:id="rId69"/>
    <p:sldId id="336" r:id="rId70"/>
    <p:sldId id="324" r:id="rId71"/>
    <p:sldId id="325" r:id="rId72"/>
    <p:sldId id="326" r:id="rId73"/>
    <p:sldId id="364" r:id="rId74"/>
    <p:sldId id="365" r:id="rId75"/>
    <p:sldId id="366" r:id="rId76"/>
    <p:sldId id="327"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1" autoAdjust="0"/>
    <p:restoredTop sz="94660"/>
  </p:normalViewPr>
  <p:slideViewPr>
    <p:cSldViewPr>
      <p:cViewPr varScale="1">
        <p:scale>
          <a:sx n="84" d="100"/>
          <a:sy n="84" d="100"/>
        </p:scale>
        <p:origin x="-12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6B80F-DD51-4FA9-8C2C-C26A5B07D352}" type="datetimeFigureOut">
              <a:rPr lang="en-US" smtClean="0"/>
              <a:t>5/7/2013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7BE0FE-738E-418C-B8C9-DB40464B74E7}" type="slidenum">
              <a:rPr lang="en-US" smtClean="0"/>
              <a:t>‹#›</a:t>
            </a:fld>
            <a:endParaRPr lang="en-US"/>
          </a:p>
        </p:txBody>
      </p:sp>
    </p:spTree>
    <p:extLst>
      <p:ext uri="{BB962C8B-B14F-4D97-AF65-F5344CB8AC3E}">
        <p14:creationId xmlns:p14="http://schemas.microsoft.com/office/powerpoint/2010/main" val="411972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BE0FE-738E-418C-B8C9-DB40464B74E7}" type="slidenum">
              <a:rPr lang="en-US" smtClean="0"/>
              <a:t>31</a:t>
            </a:fld>
            <a:endParaRPr lang="en-US"/>
          </a:p>
        </p:txBody>
      </p:sp>
    </p:spTree>
    <p:extLst>
      <p:ext uri="{BB962C8B-B14F-4D97-AF65-F5344CB8AC3E}">
        <p14:creationId xmlns:p14="http://schemas.microsoft.com/office/powerpoint/2010/main" val="248577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BE0FE-738E-418C-B8C9-DB40464B74E7}" type="slidenum">
              <a:rPr lang="en-US" smtClean="0"/>
              <a:t>38</a:t>
            </a:fld>
            <a:endParaRPr lang="en-US"/>
          </a:p>
        </p:txBody>
      </p:sp>
    </p:spTree>
    <p:extLst>
      <p:ext uri="{BB962C8B-B14F-4D97-AF65-F5344CB8AC3E}">
        <p14:creationId xmlns:p14="http://schemas.microsoft.com/office/powerpoint/2010/main" val="248577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97371546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2786699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870439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2470826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4470553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92983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904140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6177089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2079093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3848775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8208944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699CB88-5E1A-4FAC-892A-60949ACB1F6F}" type="datetimeFigureOut">
              <a:rPr lang="en-US" smtClean="0">
                <a:solidFill>
                  <a:prstClr val="black">
                    <a:lumMod val="65000"/>
                    <a:lumOff val="35000"/>
                  </a:prstClr>
                </a:solidFill>
              </a:rPr>
              <a:pPr/>
              <a:t>5/7/2013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1974DF9-AD47-4691-BA21-BBFCE3637A9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719232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123rf.com/400wm/400/400/anyka/anyka1010/anyka101000044/8018347-shakespeare-s-macbeth-with-old-books-and-a-dagger.jp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4495800"/>
            <a:ext cx="9144000" cy="13698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050" y="2590800"/>
            <a:ext cx="9144000" cy="4267200"/>
          </a:xfrm>
        </p:spPr>
        <p:txBody>
          <a:bodyPr/>
          <a:lstStyle/>
          <a:p>
            <a:r>
              <a:rPr lang="en-US" sz="13800" dirty="0" smtClean="0">
                <a:solidFill>
                  <a:srgbClr val="FF0000"/>
                </a:solidFill>
                <a:latin typeface="Blackadder ITC" pitchFamily="82" charset="0"/>
              </a:rPr>
              <a:t>The Tragedy </a:t>
            </a:r>
            <a:br>
              <a:rPr lang="en-US" sz="13800" dirty="0" smtClean="0">
                <a:solidFill>
                  <a:srgbClr val="FF0000"/>
                </a:solidFill>
                <a:latin typeface="Blackadder ITC" pitchFamily="82" charset="0"/>
              </a:rPr>
            </a:br>
            <a:r>
              <a:rPr lang="en-US" sz="13800" dirty="0" smtClean="0">
                <a:solidFill>
                  <a:srgbClr val="FF0000"/>
                </a:solidFill>
                <a:latin typeface="Blackadder ITC" pitchFamily="82" charset="0"/>
              </a:rPr>
              <a:t>of </a:t>
            </a:r>
            <a:br>
              <a:rPr lang="en-US" sz="13800" dirty="0" smtClean="0">
                <a:solidFill>
                  <a:srgbClr val="FF0000"/>
                </a:solidFill>
                <a:latin typeface="Blackadder ITC" pitchFamily="82" charset="0"/>
              </a:rPr>
            </a:br>
            <a:r>
              <a:rPr lang="en-US" sz="13800" dirty="0" smtClean="0">
                <a:solidFill>
                  <a:srgbClr val="FF0000"/>
                </a:solidFill>
                <a:latin typeface="Blackadder ITC" pitchFamily="82" charset="0"/>
              </a:rPr>
              <a:t>Macbeth</a:t>
            </a:r>
            <a:endParaRPr lang="en-US" sz="13800" dirty="0">
              <a:solidFill>
                <a:srgbClr val="FF0000"/>
              </a:solidFill>
              <a:latin typeface="Blackadder ITC" pitchFamily="82" charset="0"/>
            </a:endParaRPr>
          </a:p>
        </p:txBody>
      </p:sp>
    </p:spTree>
    <p:extLst>
      <p:ext uri="{BB962C8B-B14F-4D97-AF65-F5344CB8AC3E}">
        <p14:creationId xmlns:p14="http://schemas.microsoft.com/office/powerpoint/2010/main" val="167637062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fontScale="77500" lnSpcReduction="20000"/>
          </a:bodyPr>
          <a:lstStyle/>
          <a:p>
            <a:pPr marL="0" indent="0">
              <a:buNone/>
            </a:pPr>
            <a:r>
              <a:rPr lang="en-US" b="1" dirty="0" smtClean="0">
                <a:solidFill>
                  <a:schemeClr val="tx1"/>
                </a:solidFill>
              </a:rPr>
              <a:t>MACBETH</a:t>
            </a:r>
          </a:p>
          <a:p>
            <a:pPr marL="0" indent="0">
              <a:buNone/>
            </a:pPr>
            <a:r>
              <a:rPr lang="en-US" b="1" dirty="0">
                <a:solidFill>
                  <a:schemeClr val="tx1"/>
                </a:solidFill>
              </a:rPr>
              <a:t>To be thus is nothing,</a:t>
            </a:r>
          </a:p>
          <a:p>
            <a:pPr marL="0" indent="0">
              <a:buNone/>
            </a:pPr>
            <a:r>
              <a:rPr lang="en-US" b="1" dirty="0">
                <a:solidFill>
                  <a:schemeClr val="tx1"/>
                </a:solidFill>
              </a:rPr>
              <a:t>But to be safely thus. Our fears in </a:t>
            </a:r>
            <a:r>
              <a:rPr lang="en-US" b="1" dirty="0" err="1">
                <a:solidFill>
                  <a:schemeClr val="tx1"/>
                </a:solidFill>
              </a:rPr>
              <a:t>Banquo</a:t>
            </a:r>
            <a:endParaRPr lang="en-US" b="1" dirty="0">
              <a:solidFill>
                <a:schemeClr val="tx1"/>
              </a:solidFill>
            </a:endParaRPr>
          </a:p>
          <a:p>
            <a:pPr marL="0" indent="0">
              <a:buNone/>
            </a:pPr>
            <a:r>
              <a:rPr lang="en-US" b="1" dirty="0">
                <a:solidFill>
                  <a:schemeClr val="tx1"/>
                </a:solidFill>
              </a:rPr>
              <a:t>Stick deep, and in his royalty of nature</a:t>
            </a:r>
          </a:p>
          <a:p>
            <a:pPr marL="0" indent="0">
              <a:buNone/>
            </a:pPr>
            <a:r>
              <a:rPr lang="en-US" b="1" dirty="0">
                <a:solidFill>
                  <a:schemeClr val="tx1"/>
                </a:solidFill>
              </a:rPr>
              <a:t>Reigns that which would be feared. </a:t>
            </a:r>
            <a:r>
              <a:rPr lang="en-US" b="1" dirty="0" err="1">
                <a:solidFill>
                  <a:schemeClr val="tx1"/>
                </a:solidFill>
              </a:rPr>
              <a:t>'Tis</a:t>
            </a:r>
            <a:r>
              <a:rPr lang="en-US" b="1" dirty="0">
                <a:solidFill>
                  <a:schemeClr val="tx1"/>
                </a:solidFill>
              </a:rPr>
              <a:t> much he dares,</a:t>
            </a:r>
          </a:p>
          <a:p>
            <a:pPr marL="0" indent="0">
              <a:buNone/>
            </a:pPr>
            <a:r>
              <a:rPr lang="en-US" b="1" dirty="0">
                <a:solidFill>
                  <a:schemeClr val="tx1"/>
                </a:solidFill>
              </a:rPr>
              <a:t>And to that dauntless temper of his mind</a:t>
            </a:r>
          </a:p>
          <a:p>
            <a:pPr marL="0" indent="0">
              <a:buNone/>
            </a:pPr>
            <a:r>
              <a:rPr lang="en-US" b="1" dirty="0">
                <a:solidFill>
                  <a:schemeClr val="tx1"/>
                </a:solidFill>
              </a:rPr>
              <a:t>He hath a wisdom that doth guide his valor</a:t>
            </a:r>
          </a:p>
          <a:p>
            <a:pPr marL="0" indent="0">
              <a:buNone/>
            </a:pPr>
            <a:r>
              <a:rPr lang="en-US" b="1" dirty="0">
                <a:solidFill>
                  <a:schemeClr val="tx1"/>
                </a:solidFill>
              </a:rPr>
              <a:t>To act in safety. There is none but he</a:t>
            </a:r>
          </a:p>
          <a:p>
            <a:pPr marL="0" indent="0">
              <a:buNone/>
            </a:pPr>
            <a:r>
              <a:rPr lang="en-US" b="1" dirty="0">
                <a:solidFill>
                  <a:schemeClr val="tx1"/>
                </a:solidFill>
              </a:rPr>
              <a:t>Whose being I do fear, and under him</a:t>
            </a:r>
          </a:p>
          <a:p>
            <a:pPr marL="0" indent="0">
              <a:buNone/>
            </a:pPr>
            <a:r>
              <a:rPr lang="en-US" b="1" dirty="0">
                <a:solidFill>
                  <a:schemeClr val="tx1"/>
                </a:solidFill>
              </a:rPr>
              <a:t>My genius is rebuked, as it is said</a:t>
            </a:r>
          </a:p>
          <a:p>
            <a:pPr marL="0" indent="0">
              <a:buNone/>
            </a:pPr>
            <a:r>
              <a:rPr lang="en-US" b="1" dirty="0">
                <a:solidFill>
                  <a:schemeClr val="tx1"/>
                </a:solidFill>
              </a:rPr>
              <a:t>Mark Antony’s was by Caesar. He </a:t>
            </a:r>
            <a:r>
              <a:rPr lang="en-US" b="1" dirty="0" err="1">
                <a:solidFill>
                  <a:schemeClr val="tx1"/>
                </a:solidFill>
              </a:rPr>
              <a:t>chid</a:t>
            </a:r>
            <a:r>
              <a:rPr lang="en-US" b="1" dirty="0">
                <a:solidFill>
                  <a:schemeClr val="tx1"/>
                </a:solidFill>
              </a:rPr>
              <a:t> the sisters</a:t>
            </a:r>
          </a:p>
          <a:p>
            <a:pPr marL="0" indent="0">
              <a:buNone/>
            </a:pPr>
            <a:r>
              <a:rPr lang="en-US" b="1" dirty="0">
                <a:solidFill>
                  <a:schemeClr val="tx1"/>
                </a:solidFill>
              </a:rPr>
              <a:t>When first they put the name of king upon me</a:t>
            </a:r>
          </a:p>
          <a:p>
            <a:pPr marL="0" indent="0">
              <a:buNone/>
            </a:pPr>
            <a:r>
              <a:rPr lang="en-US" b="1" dirty="0">
                <a:solidFill>
                  <a:schemeClr val="tx1"/>
                </a:solidFill>
              </a:rPr>
              <a:t>And bade them speak to him. Then, </a:t>
            </a:r>
            <a:r>
              <a:rPr lang="en-US" b="1" dirty="0" err="1">
                <a:solidFill>
                  <a:schemeClr val="tx1"/>
                </a:solidFill>
              </a:rPr>
              <a:t>prophetlike</a:t>
            </a:r>
            <a:r>
              <a:rPr lang="en-US" b="1" dirty="0">
                <a:solidFill>
                  <a:schemeClr val="tx1"/>
                </a:solidFill>
              </a:rPr>
              <a:t>,</a:t>
            </a:r>
          </a:p>
          <a:p>
            <a:pPr marL="0" indent="0">
              <a:buNone/>
            </a:pPr>
            <a:r>
              <a:rPr lang="en-US" b="1" dirty="0">
                <a:solidFill>
                  <a:schemeClr val="tx1"/>
                </a:solidFill>
              </a:rPr>
              <a:t>They hailed him father to a line of kings</a:t>
            </a:r>
            <a:r>
              <a:rPr lang="en-US" b="1" dirty="0" smtClean="0">
                <a:solidFill>
                  <a:schemeClr val="tx1"/>
                </a:solidFill>
              </a:rPr>
              <a:t>.</a:t>
            </a:r>
            <a:endParaRPr lang="en-US" b="1" dirty="0">
              <a:solidFill>
                <a:schemeClr val="tx1"/>
              </a:solidFill>
            </a:endParaRPr>
          </a:p>
        </p:txBody>
      </p:sp>
      <p:sp>
        <p:nvSpPr>
          <p:cNvPr id="4" name="Content Placeholder 2"/>
          <p:cNvSpPr txBox="1">
            <a:spLocks/>
          </p:cNvSpPr>
          <p:nvPr/>
        </p:nvSpPr>
        <p:spPr>
          <a:xfrm>
            <a:off x="4697104" y="-31845"/>
            <a:ext cx="4419600" cy="685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b="1" dirty="0" smtClean="0">
                <a:solidFill>
                  <a:prstClr val="black"/>
                </a:solidFill>
              </a:rPr>
              <a:t>MACBETH</a:t>
            </a:r>
            <a:endParaRPr lang="en-US" b="1" dirty="0">
              <a:solidFill>
                <a:prstClr val="black"/>
              </a:solidFill>
            </a:endParaRPr>
          </a:p>
          <a:p>
            <a:pPr marL="0" indent="0">
              <a:buNone/>
            </a:pPr>
            <a:r>
              <a:rPr lang="en-US" b="1" dirty="0">
                <a:solidFill>
                  <a:prstClr val="black"/>
                </a:solidFill>
              </a:rPr>
              <a:t>To be the king is nothing if I’m not safe as the king. I’m very afraid of </a:t>
            </a:r>
            <a:r>
              <a:rPr lang="en-US" b="1" dirty="0" err="1">
                <a:solidFill>
                  <a:prstClr val="black"/>
                </a:solidFill>
              </a:rPr>
              <a:t>Banquo</a:t>
            </a:r>
            <a:r>
              <a:rPr lang="en-US" b="1" dirty="0">
                <a:solidFill>
                  <a:prstClr val="black"/>
                </a:solidFill>
              </a:rPr>
              <a:t>. There’s something noble about him that makes me fear him. He’s willing to take risks, and his mind never stops working. He has the wisdom to act bravely but also safely. I’m not afraid of anyone but him. Around him, my guardian angel is frightened, just as Mark Antony’s angel supposedly feared </a:t>
            </a:r>
            <a:r>
              <a:rPr lang="en-US" b="1" dirty="0" err="1">
                <a:solidFill>
                  <a:prstClr val="black"/>
                </a:solidFill>
              </a:rPr>
              <a:t>Octavius</a:t>
            </a:r>
            <a:r>
              <a:rPr lang="en-US" b="1" dirty="0">
                <a:solidFill>
                  <a:prstClr val="black"/>
                </a:solidFill>
              </a:rPr>
              <a:t> Caesar. </a:t>
            </a:r>
            <a:r>
              <a:rPr lang="en-US" b="1" dirty="0" err="1">
                <a:solidFill>
                  <a:prstClr val="black"/>
                </a:solidFill>
              </a:rPr>
              <a:t>Banquo</a:t>
            </a:r>
            <a:r>
              <a:rPr lang="en-US" b="1" dirty="0">
                <a:solidFill>
                  <a:prstClr val="black"/>
                </a:solidFill>
              </a:rPr>
              <a:t> chided the witches when they first called me king, asking them to tell him his own future. Then, like prophets, they named him the father to a line of kings. </a:t>
            </a:r>
          </a:p>
        </p:txBody>
      </p:sp>
    </p:spTree>
    <p:extLst>
      <p:ext uri="{BB962C8B-B14F-4D97-AF65-F5344CB8AC3E}">
        <p14:creationId xmlns:p14="http://schemas.microsoft.com/office/powerpoint/2010/main" val="181637347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638800" cy="6858000"/>
          </a:xfrm>
        </p:spPr>
        <p:txBody>
          <a:bodyPr>
            <a:normAutofit fontScale="92500" lnSpcReduction="10000"/>
          </a:bodyPr>
          <a:lstStyle/>
          <a:p>
            <a:pPr marL="0" indent="0">
              <a:buNone/>
            </a:pPr>
            <a:r>
              <a:rPr lang="en-US" b="1" dirty="0" smtClean="0">
                <a:solidFill>
                  <a:schemeClr val="tx1"/>
                </a:solidFill>
              </a:rPr>
              <a:t>MACBETH</a:t>
            </a:r>
          </a:p>
          <a:p>
            <a:pPr marL="0" indent="0">
              <a:buNone/>
            </a:pPr>
            <a:r>
              <a:rPr lang="en-US" b="1" dirty="0">
                <a:solidFill>
                  <a:schemeClr val="tx1"/>
                </a:solidFill>
              </a:rPr>
              <a:t>Upon my head they placed a fruitless crown</a:t>
            </a:r>
          </a:p>
          <a:p>
            <a:pPr marL="0" indent="0">
              <a:buNone/>
            </a:pPr>
            <a:r>
              <a:rPr lang="en-US" b="1" dirty="0">
                <a:solidFill>
                  <a:schemeClr val="tx1"/>
                </a:solidFill>
              </a:rPr>
              <a:t>And put a barren scepter in my grip,</a:t>
            </a:r>
          </a:p>
          <a:p>
            <a:pPr marL="0" indent="0">
              <a:buNone/>
            </a:pPr>
            <a:r>
              <a:rPr lang="en-US" b="1" dirty="0">
                <a:solidFill>
                  <a:schemeClr val="tx1"/>
                </a:solidFill>
              </a:rPr>
              <a:t>Thence to be wrenched with an </a:t>
            </a:r>
            <a:r>
              <a:rPr lang="en-US" b="1" dirty="0" err="1">
                <a:solidFill>
                  <a:schemeClr val="tx1"/>
                </a:solidFill>
              </a:rPr>
              <a:t>unlineal</a:t>
            </a:r>
            <a:r>
              <a:rPr lang="en-US" b="1" dirty="0">
                <a:solidFill>
                  <a:schemeClr val="tx1"/>
                </a:solidFill>
              </a:rPr>
              <a:t> hand,</a:t>
            </a:r>
          </a:p>
          <a:p>
            <a:pPr marL="0" indent="0">
              <a:buNone/>
            </a:pPr>
            <a:r>
              <a:rPr lang="en-US" b="1" dirty="0">
                <a:solidFill>
                  <a:schemeClr val="tx1"/>
                </a:solidFill>
              </a:rPr>
              <a:t>No son of mine succeeding. If ’t be so,</a:t>
            </a:r>
          </a:p>
          <a:p>
            <a:pPr marL="0" indent="0">
              <a:buNone/>
            </a:pPr>
            <a:r>
              <a:rPr lang="en-US" b="1" dirty="0">
                <a:solidFill>
                  <a:schemeClr val="tx1"/>
                </a:solidFill>
              </a:rPr>
              <a:t>For </a:t>
            </a:r>
            <a:r>
              <a:rPr lang="en-US" b="1" dirty="0" err="1">
                <a:solidFill>
                  <a:schemeClr val="tx1"/>
                </a:solidFill>
              </a:rPr>
              <a:t>Banquo’s</a:t>
            </a:r>
            <a:r>
              <a:rPr lang="en-US" b="1" dirty="0">
                <a:solidFill>
                  <a:schemeClr val="tx1"/>
                </a:solidFill>
              </a:rPr>
              <a:t> issue have I filed my mind;</a:t>
            </a:r>
          </a:p>
          <a:p>
            <a:pPr marL="0" indent="0">
              <a:buNone/>
            </a:pPr>
            <a:r>
              <a:rPr lang="en-US" b="1" dirty="0">
                <a:solidFill>
                  <a:schemeClr val="tx1"/>
                </a:solidFill>
              </a:rPr>
              <a:t>For them the gracious Duncan have I murdered;</a:t>
            </a:r>
          </a:p>
          <a:p>
            <a:pPr marL="0" indent="0">
              <a:buNone/>
            </a:pPr>
            <a:r>
              <a:rPr lang="en-US" b="1" dirty="0">
                <a:solidFill>
                  <a:schemeClr val="tx1"/>
                </a:solidFill>
              </a:rPr>
              <a:t>Put </a:t>
            </a:r>
            <a:r>
              <a:rPr lang="en-US" b="1" dirty="0" err="1">
                <a:solidFill>
                  <a:schemeClr val="tx1"/>
                </a:solidFill>
              </a:rPr>
              <a:t>rancors</a:t>
            </a:r>
            <a:r>
              <a:rPr lang="en-US" b="1" dirty="0">
                <a:solidFill>
                  <a:schemeClr val="tx1"/>
                </a:solidFill>
              </a:rPr>
              <a:t> in the vessel of my peace</a:t>
            </a:r>
          </a:p>
          <a:p>
            <a:pPr marL="0" indent="0">
              <a:buNone/>
            </a:pPr>
            <a:r>
              <a:rPr lang="en-US" b="1" dirty="0">
                <a:solidFill>
                  <a:schemeClr val="tx1"/>
                </a:solidFill>
              </a:rPr>
              <a:t>Only for them; and mine eternal jewel</a:t>
            </a:r>
          </a:p>
          <a:p>
            <a:pPr marL="0" indent="0">
              <a:buNone/>
            </a:pPr>
            <a:r>
              <a:rPr lang="en-US" b="1" dirty="0">
                <a:solidFill>
                  <a:schemeClr val="tx1"/>
                </a:solidFill>
              </a:rPr>
              <a:t>Given to the common enemy of man,</a:t>
            </a:r>
          </a:p>
          <a:p>
            <a:pPr marL="0" indent="0">
              <a:buNone/>
            </a:pPr>
            <a:r>
              <a:rPr lang="en-US" b="1" dirty="0">
                <a:solidFill>
                  <a:schemeClr val="tx1"/>
                </a:solidFill>
              </a:rPr>
              <a:t>To make them kings, the seed of </a:t>
            </a:r>
            <a:r>
              <a:rPr lang="en-US" b="1" dirty="0" err="1">
                <a:solidFill>
                  <a:schemeClr val="tx1"/>
                </a:solidFill>
              </a:rPr>
              <a:t>Banquo</a:t>
            </a:r>
            <a:r>
              <a:rPr lang="en-US" b="1" dirty="0">
                <a:solidFill>
                  <a:schemeClr val="tx1"/>
                </a:solidFill>
              </a:rPr>
              <a:t> kings!</a:t>
            </a:r>
          </a:p>
          <a:p>
            <a:pPr marL="0" indent="0">
              <a:buNone/>
            </a:pPr>
            <a:r>
              <a:rPr lang="en-US" b="1" dirty="0">
                <a:solidFill>
                  <a:schemeClr val="tx1"/>
                </a:solidFill>
              </a:rPr>
              <a:t>Rather than so, come fate into the list,</a:t>
            </a:r>
          </a:p>
          <a:p>
            <a:pPr marL="0" indent="0">
              <a:buNone/>
            </a:pPr>
            <a:r>
              <a:rPr lang="en-US" b="1" dirty="0">
                <a:solidFill>
                  <a:schemeClr val="tx1"/>
                </a:solidFill>
              </a:rPr>
              <a:t>And champion me to </a:t>
            </a:r>
            <a:r>
              <a:rPr lang="en-US" b="1" dirty="0" err="1">
                <a:solidFill>
                  <a:schemeClr val="tx1"/>
                </a:solidFill>
              </a:rPr>
              <a:t>th</a:t>
            </a:r>
            <a:r>
              <a:rPr lang="en-US" b="1" dirty="0">
                <a:solidFill>
                  <a:schemeClr val="tx1"/>
                </a:solidFill>
              </a:rPr>
              <a:t>' utterance. Who’s there?</a:t>
            </a:r>
          </a:p>
        </p:txBody>
      </p:sp>
      <p:sp>
        <p:nvSpPr>
          <p:cNvPr id="4" name="Content Placeholder 2"/>
          <p:cNvSpPr txBox="1">
            <a:spLocks/>
          </p:cNvSpPr>
          <p:nvPr/>
        </p:nvSpPr>
        <p:spPr>
          <a:xfrm>
            <a:off x="5638800" y="-31845"/>
            <a:ext cx="3477904" cy="6858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b="1" dirty="0" smtClean="0">
                <a:solidFill>
                  <a:prstClr val="black"/>
                </a:solidFill>
              </a:rPr>
              <a:t>MACBETH</a:t>
            </a:r>
          </a:p>
          <a:p>
            <a:pPr marL="0" indent="0">
              <a:buNone/>
            </a:pPr>
            <a:r>
              <a:rPr lang="en-US" b="1" dirty="0">
                <a:solidFill>
                  <a:prstClr val="black"/>
                </a:solidFill>
              </a:rPr>
              <a:t>They gave me a crown and a scepter that I can’t pass on. Someone outside my family will take these things away from me, since no son of mine will take my place as king. If this is true, then I’ve tortured my conscience and murdered the gracious Duncan for </a:t>
            </a:r>
            <a:r>
              <a:rPr lang="en-US" b="1" dirty="0" err="1">
                <a:solidFill>
                  <a:prstClr val="black"/>
                </a:solidFill>
              </a:rPr>
              <a:t>Banquo’s</a:t>
            </a:r>
            <a:r>
              <a:rPr lang="en-US" b="1" dirty="0">
                <a:solidFill>
                  <a:prstClr val="black"/>
                </a:solidFill>
              </a:rPr>
              <a:t> sons. I’ve ruined my own peace for their benefit. I’ve handed over my everlasting soul to the devil so that they could be kings. </a:t>
            </a:r>
            <a:r>
              <a:rPr lang="en-US" b="1" dirty="0" err="1">
                <a:solidFill>
                  <a:prstClr val="black"/>
                </a:solidFill>
              </a:rPr>
              <a:t>Banquo’s</a:t>
            </a:r>
            <a:r>
              <a:rPr lang="en-US" b="1" dirty="0">
                <a:solidFill>
                  <a:prstClr val="black"/>
                </a:solidFill>
              </a:rPr>
              <a:t> sons, kings! Instead of watching that happen, I will challenge fate to battle and fight to the death. Who’s there!</a:t>
            </a:r>
          </a:p>
        </p:txBody>
      </p:sp>
    </p:spTree>
    <p:extLst>
      <p:ext uri="{BB962C8B-B14F-4D97-AF65-F5344CB8AC3E}">
        <p14:creationId xmlns:p14="http://schemas.microsoft.com/office/powerpoint/2010/main" val="165416022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a:bodyPr>
          <a:lstStyle/>
          <a:p>
            <a:pPr marL="0" indent="0">
              <a:buNone/>
            </a:pPr>
            <a:r>
              <a:rPr lang="en-US" i="1" dirty="0">
                <a:solidFill>
                  <a:srgbClr val="000000"/>
                </a:solidFill>
                <a:latin typeface="Lucida Grande"/>
              </a:rPr>
              <a:t>Enter </a:t>
            </a:r>
            <a:r>
              <a:rPr lang="en-US" b="1" i="1" dirty="0">
                <a:solidFill>
                  <a:srgbClr val="000000"/>
                </a:solidFill>
                <a:latin typeface="Lucida Grande"/>
              </a:rPr>
              <a:t>SERVANT</a:t>
            </a:r>
            <a:r>
              <a:rPr lang="en-US" i="1" dirty="0">
                <a:solidFill>
                  <a:srgbClr val="000000"/>
                </a:solidFill>
                <a:latin typeface="Lucida Grande"/>
              </a:rPr>
              <a:t> and two </a:t>
            </a:r>
            <a:r>
              <a:rPr lang="en-US" b="1" i="1" dirty="0" smtClean="0">
                <a:solidFill>
                  <a:srgbClr val="000000"/>
                </a:solidFill>
                <a:latin typeface="Lucida Grande"/>
              </a:rPr>
              <a:t>MURDERERS</a:t>
            </a:r>
          </a:p>
          <a:p>
            <a:pPr marL="0" indent="0">
              <a:buNone/>
            </a:pPr>
            <a:endParaRPr lang="en-US" b="1" i="1" dirty="0">
              <a:solidFill>
                <a:srgbClr val="000000"/>
              </a:solidFill>
              <a:latin typeface="Lucida Grande"/>
            </a:endParaRPr>
          </a:p>
          <a:p>
            <a:pPr marL="0" indent="0">
              <a:buNone/>
            </a:pPr>
            <a:r>
              <a:rPr lang="en-US" b="1" dirty="0">
                <a:solidFill>
                  <a:srgbClr val="000000"/>
                </a:solidFill>
                <a:latin typeface="Lucida Grande"/>
              </a:rPr>
              <a:t>MACBETH</a:t>
            </a:r>
          </a:p>
          <a:p>
            <a:pPr marL="0" indent="0">
              <a:buNone/>
            </a:pPr>
            <a:r>
              <a:rPr lang="en-US" b="1" dirty="0">
                <a:solidFill>
                  <a:schemeClr val="tx1"/>
                </a:solidFill>
              </a:rPr>
              <a:t>Now go to the door and stay there till we call</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Exit </a:t>
            </a:r>
            <a:r>
              <a:rPr lang="en-US" b="1" i="1" dirty="0" smtClean="0">
                <a:solidFill>
                  <a:srgbClr val="000000"/>
                </a:solidFill>
                <a:latin typeface="Lucida Grande"/>
              </a:rPr>
              <a:t>SERVANT</a:t>
            </a:r>
          </a:p>
          <a:p>
            <a:pPr marL="0" indent="0">
              <a:buNone/>
            </a:pPr>
            <a:endParaRPr lang="en-US" b="1" i="1" dirty="0">
              <a:solidFill>
                <a:srgbClr val="000000"/>
              </a:solidFill>
              <a:latin typeface="Lucida Grande"/>
            </a:endParaRPr>
          </a:p>
          <a:p>
            <a:pPr marL="0" indent="0">
              <a:buNone/>
            </a:pPr>
            <a:r>
              <a:rPr lang="en-US" b="1" dirty="0" smtClean="0">
                <a:solidFill>
                  <a:srgbClr val="000000"/>
                </a:solidFill>
                <a:latin typeface="Lucida Grande"/>
              </a:rPr>
              <a:t>MACBETH</a:t>
            </a:r>
          </a:p>
          <a:p>
            <a:pPr marL="0" indent="0">
              <a:buNone/>
            </a:pPr>
            <a:r>
              <a:rPr lang="en-US" b="1" dirty="0">
                <a:solidFill>
                  <a:schemeClr val="tx1"/>
                </a:solidFill>
              </a:rPr>
              <a:t>Was it not yesterday we spoke together</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FIRST MURDERER</a:t>
            </a:r>
          </a:p>
          <a:p>
            <a:pPr marL="0" indent="0">
              <a:buNone/>
            </a:pPr>
            <a:r>
              <a:rPr lang="en-US" b="1" dirty="0">
                <a:solidFill>
                  <a:schemeClr val="tx1"/>
                </a:solidFill>
              </a:rPr>
              <a:t>It was, so please your highness.</a:t>
            </a:r>
          </a:p>
        </p:txBody>
      </p:sp>
      <p:sp>
        <p:nvSpPr>
          <p:cNvPr id="4" name="Content Placeholder 2"/>
          <p:cNvSpPr txBox="1">
            <a:spLocks/>
          </p:cNvSpPr>
          <p:nvPr/>
        </p:nvSpPr>
        <p:spPr>
          <a:xfrm>
            <a:off x="4697104" y="-31845"/>
            <a:ext cx="441960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i="1" dirty="0">
                <a:solidFill>
                  <a:srgbClr val="000000"/>
                </a:solidFill>
                <a:latin typeface="Lucida Grande"/>
              </a:rPr>
              <a:t>The </a:t>
            </a:r>
            <a:r>
              <a:rPr lang="en-US" b="1" i="1" dirty="0">
                <a:solidFill>
                  <a:srgbClr val="000000"/>
                </a:solidFill>
                <a:latin typeface="Lucida Grande"/>
              </a:rPr>
              <a:t>SERVANT</a:t>
            </a:r>
            <a:r>
              <a:rPr lang="en-US" i="1" dirty="0">
                <a:solidFill>
                  <a:srgbClr val="000000"/>
                </a:solidFill>
                <a:latin typeface="Lucida Grande"/>
              </a:rPr>
              <a:t> comes back in with </a:t>
            </a:r>
            <a:r>
              <a:rPr lang="en-US" i="1" dirty="0" smtClean="0">
                <a:solidFill>
                  <a:srgbClr val="000000"/>
                </a:solidFill>
                <a:latin typeface="Lucida Grande"/>
              </a:rPr>
              <a:t>two </a:t>
            </a:r>
            <a:r>
              <a:rPr lang="en-US" b="1" i="1" dirty="0" smtClean="0">
                <a:solidFill>
                  <a:srgbClr val="000000"/>
                </a:solidFill>
                <a:latin typeface="Lucida Grande"/>
              </a:rPr>
              <a:t>MURDERERS</a:t>
            </a:r>
          </a:p>
          <a:p>
            <a:pPr marL="0" indent="0">
              <a:buNone/>
            </a:pPr>
            <a:endParaRPr lang="en-US" b="1" i="1" dirty="0">
              <a:solidFill>
                <a:srgbClr val="000000"/>
              </a:solidFill>
              <a:latin typeface="Lucida Grande"/>
            </a:endParaRPr>
          </a:p>
          <a:p>
            <a:pPr marL="0" indent="0">
              <a:buNone/>
            </a:pPr>
            <a:r>
              <a:rPr lang="en-US" b="1" dirty="0" smtClean="0">
                <a:solidFill>
                  <a:srgbClr val="000000"/>
                </a:solidFill>
                <a:latin typeface="Lucida Grande"/>
              </a:rPr>
              <a:t>MACBETH</a:t>
            </a:r>
          </a:p>
          <a:p>
            <a:pPr marL="0" indent="0">
              <a:buNone/>
            </a:pPr>
            <a:r>
              <a:rPr lang="en-US" b="1" i="1" dirty="0">
                <a:solidFill>
                  <a:srgbClr val="000000"/>
                </a:solidFill>
                <a:latin typeface="Lucida Grande"/>
              </a:rPr>
              <a:t>Now go to the door and stay there until I call for you</a:t>
            </a:r>
            <a:r>
              <a:rPr lang="en-US" b="1"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i="1" dirty="0">
                <a:solidFill>
                  <a:srgbClr val="000000"/>
                </a:solidFill>
                <a:latin typeface="Lucida Grande"/>
              </a:rPr>
              <a:t>The </a:t>
            </a:r>
            <a:r>
              <a:rPr lang="en-US" b="1" i="1" dirty="0">
                <a:solidFill>
                  <a:srgbClr val="000000"/>
                </a:solidFill>
                <a:latin typeface="Lucida Grande"/>
              </a:rPr>
              <a:t>SERVANT</a:t>
            </a:r>
            <a:r>
              <a:rPr lang="en-US" i="1" dirty="0">
                <a:solidFill>
                  <a:srgbClr val="000000"/>
                </a:solidFill>
                <a:latin typeface="Lucida Grande"/>
              </a:rPr>
              <a:t> exits</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smtClean="0">
                <a:solidFill>
                  <a:srgbClr val="000000"/>
                </a:solidFill>
                <a:latin typeface="Lucida Grande"/>
              </a:rPr>
              <a:t>MACBETH</a:t>
            </a:r>
          </a:p>
          <a:p>
            <a:pPr marL="0" indent="0">
              <a:buNone/>
            </a:pPr>
            <a:r>
              <a:rPr lang="en-US" b="1" dirty="0">
                <a:solidFill>
                  <a:srgbClr val="000000"/>
                </a:solidFill>
                <a:latin typeface="Lucida Grande"/>
              </a:rPr>
              <a:t>Wasn’t it just yesterday that we spoke to each other</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FIRST MURDERER</a:t>
            </a:r>
          </a:p>
          <a:p>
            <a:pPr marL="0" indent="0">
              <a:buNone/>
            </a:pPr>
            <a:r>
              <a:rPr lang="en-US" b="1" dirty="0">
                <a:solidFill>
                  <a:srgbClr val="000000"/>
                </a:solidFill>
                <a:latin typeface="Lucida Grande"/>
              </a:rPr>
              <a:t>It was yesterday, your highness.</a:t>
            </a:r>
            <a:endParaRPr lang="en-US" b="1" dirty="0" smtClean="0">
              <a:solidFill>
                <a:srgbClr val="000000"/>
              </a:solidFill>
              <a:latin typeface="Lucida Grande"/>
            </a:endParaRPr>
          </a:p>
          <a:p>
            <a:pPr marL="0" indent="0">
              <a:buNone/>
            </a:pPr>
            <a:endParaRPr lang="en-US" b="1" i="1" dirty="0">
              <a:solidFill>
                <a:srgbClr val="000000"/>
              </a:solidFill>
              <a:latin typeface="Lucida Grande"/>
            </a:endParaRPr>
          </a:p>
          <a:p>
            <a:pPr marL="0" indent="0">
              <a:buNone/>
            </a:pPr>
            <a:endParaRPr lang="en-US" b="1" dirty="0">
              <a:solidFill>
                <a:prstClr val="black"/>
              </a:solidFill>
            </a:endParaRPr>
          </a:p>
        </p:txBody>
      </p:sp>
    </p:spTree>
    <p:extLst>
      <p:ext uri="{BB962C8B-B14F-4D97-AF65-F5344CB8AC3E}">
        <p14:creationId xmlns:p14="http://schemas.microsoft.com/office/powerpoint/2010/main" val="389192465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fontScale="92500" lnSpcReduction="10000"/>
          </a:bodyPr>
          <a:lstStyle/>
          <a:p>
            <a:pPr marL="0" indent="0">
              <a:buNone/>
            </a:pPr>
            <a:r>
              <a:rPr lang="en-US" b="1" dirty="0">
                <a:solidFill>
                  <a:srgbClr val="000000"/>
                </a:solidFill>
                <a:latin typeface="Lucida Grande"/>
              </a:rPr>
              <a:t>MACBETH</a:t>
            </a:r>
          </a:p>
          <a:p>
            <a:pPr marL="0" indent="0">
              <a:buNone/>
            </a:pPr>
            <a:r>
              <a:rPr lang="en-US" b="1" dirty="0" smtClean="0">
                <a:solidFill>
                  <a:srgbClr val="000000"/>
                </a:solidFill>
                <a:latin typeface="Lucida Grande"/>
              </a:rPr>
              <a:t>Well </a:t>
            </a:r>
            <a:r>
              <a:rPr lang="en-US" b="1" dirty="0">
                <a:solidFill>
                  <a:srgbClr val="000000"/>
                </a:solidFill>
                <a:latin typeface="Lucida Grande"/>
              </a:rPr>
              <a:t>then, now</a:t>
            </a:r>
          </a:p>
          <a:p>
            <a:pPr marL="0" indent="0">
              <a:buNone/>
            </a:pPr>
            <a:r>
              <a:rPr lang="en-US" b="1" dirty="0">
                <a:solidFill>
                  <a:srgbClr val="000000"/>
                </a:solidFill>
                <a:latin typeface="Lucida Grande"/>
              </a:rPr>
              <a:t>Have you considered of my speeches? Know</a:t>
            </a:r>
          </a:p>
          <a:p>
            <a:pPr marL="0" indent="0">
              <a:buNone/>
            </a:pPr>
            <a:r>
              <a:rPr lang="en-US" b="1" dirty="0">
                <a:solidFill>
                  <a:srgbClr val="000000"/>
                </a:solidFill>
                <a:latin typeface="Lucida Grande"/>
              </a:rPr>
              <a:t>That it was he, in the times past, which held you</a:t>
            </a:r>
          </a:p>
          <a:p>
            <a:pPr marL="0" indent="0">
              <a:buNone/>
            </a:pPr>
            <a:r>
              <a:rPr lang="en-US" b="1" dirty="0">
                <a:solidFill>
                  <a:srgbClr val="000000"/>
                </a:solidFill>
                <a:latin typeface="Lucida Grande"/>
              </a:rPr>
              <a:t>So under fortune, which you thought had been</a:t>
            </a:r>
          </a:p>
          <a:p>
            <a:pPr marL="0" indent="0">
              <a:buNone/>
            </a:pPr>
            <a:r>
              <a:rPr lang="en-US" b="1" dirty="0">
                <a:solidFill>
                  <a:srgbClr val="000000"/>
                </a:solidFill>
                <a:latin typeface="Lucida Grande"/>
              </a:rPr>
              <a:t>Our innocent self. This I made good to you</a:t>
            </a:r>
          </a:p>
          <a:p>
            <a:pPr marL="0" indent="0">
              <a:buNone/>
            </a:pPr>
            <a:r>
              <a:rPr lang="en-US" b="1" dirty="0">
                <a:solidFill>
                  <a:srgbClr val="000000"/>
                </a:solidFill>
                <a:latin typeface="Lucida Grande"/>
              </a:rPr>
              <a:t>In our last conference, passed in probation with you,</a:t>
            </a:r>
          </a:p>
          <a:p>
            <a:pPr marL="0" indent="0">
              <a:buNone/>
            </a:pPr>
            <a:r>
              <a:rPr lang="en-US" b="1" dirty="0">
                <a:solidFill>
                  <a:srgbClr val="000000"/>
                </a:solidFill>
                <a:latin typeface="Lucida Grande"/>
              </a:rPr>
              <a:t>How you were borne in hand, how crossed, the instruments,</a:t>
            </a:r>
          </a:p>
          <a:p>
            <a:pPr marL="0" indent="0">
              <a:buNone/>
            </a:pPr>
            <a:r>
              <a:rPr lang="en-US" b="1" dirty="0">
                <a:solidFill>
                  <a:srgbClr val="000000"/>
                </a:solidFill>
                <a:latin typeface="Lucida Grande"/>
              </a:rPr>
              <a:t>Who wrought with them, and all things else that might</a:t>
            </a:r>
          </a:p>
          <a:p>
            <a:pPr marL="0" indent="0">
              <a:buNone/>
            </a:pPr>
            <a:r>
              <a:rPr lang="en-US" b="1" dirty="0">
                <a:solidFill>
                  <a:srgbClr val="000000"/>
                </a:solidFill>
                <a:latin typeface="Lucida Grande"/>
              </a:rPr>
              <a:t>To half a soul and to a notion crazed</a:t>
            </a:r>
          </a:p>
          <a:p>
            <a:pPr marL="0" indent="0">
              <a:buNone/>
            </a:pPr>
            <a:r>
              <a:rPr lang="en-US" b="1" dirty="0">
                <a:solidFill>
                  <a:srgbClr val="000000"/>
                </a:solidFill>
                <a:latin typeface="Lucida Grande"/>
              </a:rPr>
              <a:t>Say, “Thus did </a:t>
            </a:r>
            <a:r>
              <a:rPr lang="en-US" b="1" dirty="0" err="1">
                <a:solidFill>
                  <a:srgbClr val="000000"/>
                </a:solidFill>
                <a:latin typeface="Lucida Grande"/>
              </a:rPr>
              <a:t>Banquo</a:t>
            </a:r>
            <a:r>
              <a:rPr lang="en-US" b="1" dirty="0">
                <a:solidFill>
                  <a:srgbClr val="000000"/>
                </a:solidFill>
                <a:latin typeface="Lucida Grande"/>
              </a:rPr>
              <a:t>.”</a:t>
            </a:r>
            <a:endParaRPr lang="en-US" b="1" dirty="0">
              <a:solidFill>
                <a:schemeClr val="tx1"/>
              </a:solidFill>
            </a:endParaRPr>
          </a:p>
        </p:txBody>
      </p:sp>
      <p:sp>
        <p:nvSpPr>
          <p:cNvPr id="4" name="Content Placeholder 2"/>
          <p:cNvSpPr txBox="1">
            <a:spLocks/>
          </p:cNvSpPr>
          <p:nvPr/>
        </p:nvSpPr>
        <p:spPr>
          <a:xfrm>
            <a:off x="4697104" y="-31845"/>
            <a:ext cx="441960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Well, did you think about what I said? You should know that it was </a:t>
            </a:r>
            <a:r>
              <a:rPr lang="en-US" b="1" dirty="0" err="1">
                <a:solidFill>
                  <a:srgbClr val="000000"/>
                </a:solidFill>
                <a:latin typeface="Lucida Grande"/>
              </a:rPr>
              <a:t>Banquo</a:t>
            </a:r>
            <a:r>
              <a:rPr lang="en-US" b="1" dirty="0">
                <a:solidFill>
                  <a:srgbClr val="000000"/>
                </a:solidFill>
                <a:latin typeface="Lucida Grande"/>
              </a:rPr>
              <a:t> who made your lives hell for so long, which you always thought was my fault. But I was innocent. I showed you the proof at our last meeting. I explained how you were deceived, how you were thwarted, the things that were used against you, who was working against you, and a lot of other things that would convince even a half-wit or a crazy person to say, “</a:t>
            </a:r>
            <a:r>
              <a:rPr lang="en-US" b="1" dirty="0" err="1">
                <a:solidFill>
                  <a:srgbClr val="000000"/>
                </a:solidFill>
                <a:latin typeface="Lucida Grande"/>
              </a:rPr>
              <a:t>Banquo</a:t>
            </a:r>
            <a:r>
              <a:rPr lang="en-US" b="1" dirty="0">
                <a:solidFill>
                  <a:srgbClr val="000000"/>
                </a:solidFill>
                <a:latin typeface="Lucida Grande"/>
              </a:rPr>
              <a:t> did it!”</a:t>
            </a:r>
            <a:endParaRPr lang="en-US" b="1" dirty="0">
              <a:solidFill>
                <a:prstClr val="black"/>
              </a:solidFill>
            </a:endParaRPr>
          </a:p>
        </p:txBody>
      </p:sp>
    </p:spTree>
    <p:extLst>
      <p:ext uri="{BB962C8B-B14F-4D97-AF65-F5344CB8AC3E}">
        <p14:creationId xmlns:p14="http://schemas.microsoft.com/office/powerpoint/2010/main" val="390590910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477000" cy="6858000"/>
          </a:xfrm>
        </p:spPr>
        <p:txBody>
          <a:bodyPr>
            <a:normAutofit/>
          </a:bodyPr>
          <a:lstStyle/>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I did so, and went further, which is now</a:t>
            </a:r>
          </a:p>
          <a:p>
            <a:pPr marL="0" indent="0">
              <a:buNone/>
            </a:pPr>
            <a:r>
              <a:rPr lang="en-US" b="1" dirty="0">
                <a:solidFill>
                  <a:srgbClr val="000000"/>
                </a:solidFill>
                <a:latin typeface="Lucida Grande"/>
              </a:rPr>
              <a:t>Our point of second meeting. Do you find</a:t>
            </a:r>
          </a:p>
          <a:p>
            <a:pPr marL="0" indent="0">
              <a:buNone/>
            </a:pPr>
            <a:r>
              <a:rPr lang="en-US" b="1" dirty="0">
                <a:solidFill>
                  <a:srgbClr val="000000"/>
                </a:solidFill>
                <a:latin typeface="Lucida Grande"/>
              </a:rPr>
              <a:t>Your patience so predominant in your nature</a:t>
            </a:r>
          </a:p>
          <a:p>
            <a:pPr marL="0" indent="0">
              <a:buNone/>
            </a:pPr>
            <a:r>
              <a:rPr lang="en-US" b="1" dirty="0">
                <a:solidFill>
                  <a:srgbClr val="000000"/>
                </a:solidFill>
                <a:latin typeface="Lucida Grande"/>
              </a:rPr>
              <a:t>That you can let this go? Are you so </a:t>
            </a:r>
            <a:r>
              <a:rPr lang="en-US" b="1" dirty="0" err="1">
                <a:solidFill>
                  <a:srgbClr val="000000"/>
                </a:solidFill>
                <a:latin typeface="Lucida Grande"/>
              </a:rPr>
              <a:t>gospeled</a:t>
            </a:r>
            <a:endParaRPr lang="en-US" b="1" dirty="0">
              <a:solidFill>
                <a:srgbClr val="000000"/>
              </a:solidFill>
              <a:latin typeface="Lucida Grande"/>
            </a:endParaRPr>
          </a:p>
          <a:p>
            <a:pPr marL="0" indent="0">
              <a:buNone/>
            </a:pPr>
            <a:r>
              <a:rPr lang="en-US" b="1" dirty="0">
                <a:solidFill>
                  <a:srgbClr val="000000"/>
                </a:solidFill>
                <a:latin typeface="Lucida Grande"/>
              </a:rPr>
              <a:t>To pray for this good man and for his issue,</a:t>
            </a:r>
          </a:p>
          <a:p>
            <a:pPr marL="0" indent="0">
              <a:buNone/>
            </a:pPr>
            <a:r>
              <a:rPr lang="en-US" b="1" dirty="0">
                <a:solidFill>
                  <a:srgbClr val="000000"/>
                </a:solidFill>
                <a:latin typeface="Lucida Grande"/>
              </a:rPr>
              <a:t>Whose heavy hand hath bowed you to the grave</a:t>
            </a:r>
          </a:p>
          <a:p>
            <a:pPr marL="0" indent="0">
              <a:buNone/>
            </a:pPr>
            <a:r>
              <a:rPr lang="en-US" b="1" dirty="0">
                <a:solidFill>
                  <a:srgbClr val="000000"/>
                </a:solidFill>
                <a:latin typeface="Lucida Grande"/>
              </a:rPr>
              <a:t>And beggared yours forever</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endParaRPr lang="en-US" b="1" dirty="0">
              <a:solidFill>
                <a:schemeClr val="tx1"/>
              </a:solidFill>
            </a:endParaRPr>
          </a:p>
        </p:txBody>
      </p:sp>
      <p:sp>
        <p:nvSpPr>
          <p:cNvPr id="4" name="Content Placeholder 2"/>
          <p:cNvSpPr txBox="1">
            <a:spLocks/>
          </p:cNvSpPr>
          <p:nvPr/>
        </p:nvSpPr>
        <p:spPr>
          <a:xfrm>
            <a:off x="6477000" y="-31845"/>
            <a:ext cx="2639704" cy="685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I did that and more, which brings me to the point of this second meeting. Are you so patient and forgiving that you’re going to let him off the hook? Are you so pious that you would pray for this man and his children, a man who has pushed you toward an early grave and put your family in poverty forever</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endParaRPr lang="en-US" b="1" dirty="0">
              <a:solidFill>
                <a:prstClr val="black"/>
              </a:solidFill>
            </a:endParaRPr>
          </a:p>
        </p:txBody>
      </p:sp>
    </p:spTree>
    <p:extLst>
      <p:ext uri="{BB962C8B-B14F-4D97-AF65-F5344CB8AC3E}">
        <p14:creationId xmlns:p14="http://schemas.microsoft.com/office/powerpoint/2010/main" val="608399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97104" cy="6858000"/>
          </a:xfrm>
        </p:spPr>
        <p:txBody>
          <a:bodyPr>
            <a:normAutofit fontScale="85000" lnSpcReduction="20000"/>
          </a:bodyPr>
          <a:lstStyle/>
          <a:p>
            <a:pPr marL="0" indent="0">
              <a:buNone/>
            </a:pPr>
            <a:r>
              <a:rPr lang="en-US" b="1" dirty="0">
                <a:solidFill>
                  <a:srgbClr val="000000"/>
                </a:solidFill>
                <a:latin typeface="Lucida Grande"/>
              </a:rPr>
              <a:t>FIRST MURDERER</a:t>
            </a:r>
          </a:p>
          <a:p>
            <a:pPr marL="0" indent="0">
              <a:buNone/>
            </a:pPr>
            <a:r>
              <a:rPr lang="en-US" b="1" dirty="0" smtClean="0">
                <a:solidFill>
                  <a:srgbClr val="000000"/>
                </a:solidFill>
                <a:latin typeface="Lucida Grande"/>
              </a:rPr>
              <a:t>We </a:t>
            </a:r>
            <a:r>
              <a:rPr lang="en-US" b="1" dirty="0">
                <a:solidFill>
                  <a:srgbClr val="000000"/>
                </a:solidFill>
                <a:latin typeface="Lucida Grande"/>
              </a:rPr>
              <a:t>are men, my liege</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chemeClr val="tx1"/>
                </a:solidFill>
              </a:rPr>
              <a:t>MACBETH</a:t>
            </a:r>
          </a:p>
          <a:p>
            <a:pPr marL="0" indent="0">
              <a:buNone/>
            </a:pPr>
            <a:r>
              <a:rPr lang="en-US" b="1" dirty="0">
                <a:solidFill>
                  <a:schemeClr val="tx1"/>
                </a:solidFill>
              </a:rPr>
              <a:t>Ay, in the catalogue ye go for men,</a:t>
            </a:r>
          </a:p>
          <a:p>
            <a:pPr marL="0" indent="0">
              <a:buNone/>
            </a:pPr>
            <a:r>
              <a:rPr lang="en-US" b="1" dirty="0">
                <a:solidFill>
                  <a:schemeClr val="tx1"/>
                </a:solidFill>
              </a:rPr>
              <a:t>As hounds and greyhounds, mongrels, spaniels, curs,</a:t>
            </a:r>
          </a:p>
          <a:p>
            <a:pPr marL="0" indent="0">
              <a:buNone/>
            </a:pPr>
            <a:r>
              <a:rPr lang="en-US" b="1" dirty="0" err="1">
                <a:solidFill>
                  <a:schemeClr val="tx1"/>
                </a:solidFill>
              </a:rPr>
              <a:t>Shoughs</a:t>
            </a:r>
            <a:r>
              <a:rPr lang="en-US" b="1" dirty="0">
                <a:solidFill>
                  <a:schemeClr val="tx1"/>
                </a:solidFill>
              </a:rPr>
              <a:t>, water-rugs, and demi-wolves are </a:t>
            </a:r>
            <a:r>
              <a:rPr lang="en-US" b="1" dirty="0" err="1">
                <a:solidFill>
                  <a:schemeClr val="tx1"/>
                </a:solidFill>
              </a:rPr>
              <a:t>clept</a:t>
            </a:r>
            <a:endParaRPr lang="en-US" b="1" dirty="0">
              <a:solidFill>
                <a:schemeClr val="tx1"/>
              </a:solidFill>
            </a:endParaRPr>
          </a:p>
          <a:p>
            <a:pPr marL="0" indent="0">
              <a:buNone/>
            </a:pPr>
            <a:r>
              <a:rPr lang="en-US" b="1" dirty="0">
                <a:solidFill>
                  <a:schemeClr val="tx1"/>
                </a:solidFill>
              </a:rPr>
              <a:t>All by the name of dogs. The valued file</a:t>
            </a:r>
          </a:p>
          <a:p>
            <a:pPr marL="0" indent="0">
              <a:buNone/>
            </a:pPr>
            <a:r>
              <a:rPr lang="en-US" b="1" dirty="0">
                <a:solidFill>
                  <a:schemeClr val="tx1"/>
                </a:solidFill>
              </a:rPr>
              <a:t>Distinguishes the swift, the slow, the subtle,</a:t>
            </a:r>
          </a:p>
          <a:p>
            <a:pPr marL="0" indent="0">
              <a:buNone/>
            </a:pPr>
            <a:r>
              <a:rPr lang="en-US" b="1" dirty="0">
                <a:solidFill>
                  <a:schemeClr val="tx1"/>
                </a:solidFill>
              </a:rPr>
              <a:t>The housekeeper, the hunter, every one</a:t>
            </a:r>
          </a:p>
          <a:p>
            <a:pPr marL="0" indent="0">
              <a:buNone/>
            </a:pPr>
            <a:r>
              <a:rPr lang="en-US" b="1" dirty="0">
                <a:solidFill>
                  <a:schemeClr val="tx1"/>
                </a:solidFill>
              </a:rPr>
              <a:t>According to the gift which bounteous nature</a:t>
            </a:r>
          </a:p>
          <a:p>
            <a:pPr marL="0" indent="0">
              <a:buNone/>
            </a:pPr>
            <a:r>
              <a:rPr lang="en-US" b="1" dirty="0">
                <a:solidFill>
                  <a:schemeClr val="tx1"/>
                </a:solidFill>
              </a:rPr>
              <a:t>Hath in him closed, whereby he does receive</a:t>
            </a:r>
          </a:p>
          <a:p>
            <a:pPr marL="0" indent="0">
              <a:buNone/>
            </a:pPr>
            <a:r>
              <a:rPr lang="en-US" b="1" dirty="0">
                <a:solidFill>
                  <a:schemeClr val="tx1"/>
                </a:solidFill>
              </a:rPr>
              <a:t>Particular addition, from the bill</a:t>
            </a:r>
          </a:p>
          <a:p>
            <a:pPr marL="0" indent="0">
              <a:buNone/>
            </a:pPr>
            <a:r>
              <a:rPr lang="en-US" b="1" dirty="0">
                <a:solidFill>
                  <a:schemeClr val="tx1"/>
                </a:solidFill>
              </a:rPr>
              <a:t>That writes them all alike. And so of men</a:t>
            </a:r>
            <a:r>
              <a:rPr lang="en-US" b="1" dirty="0" smtClean="0">
                <a:solidFill>
                  <a:schemeClr val="tx1"/>
                </a:solidFill>
              </a:rPr>
              <a:t>.</a:t>
            </a:r>
            <a:endParaRPr lang="en-US" b="1" dirty="0">
              <a:solidFill>
                <a:schemeClr val="tx1"/>
              </a:solidFill>
            </a:endParaRPr>
          </a:p>
        </p:txBody>
      </p:sp>
      <p:sp>
        <p:nvSpPr>
          <p:cNvPr id="4" name="Content Placeholder 2"/>
          <p:cNvSpPr txBox="1">
            <a:spLocks/>
          </p:cNvSpPr>
          <p:nvPr/>
        </p:nvSpPr>
        <p:spPr>
          <a:xfrm>
            <a:off x="4697104" y="-31845"/>
            <a:ext cx="4419600" cy="6858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FIRST MURDERER</a:t>
            </a:r>
          </a:p>
          <a:p>
            <a:pPr marL="0" indent="0">
              <a:buNone/>
            </a:pPr>
            <a:r>
              <a:rPr lang="en-US" b="1" dirty="0">
                <a:solidFill>
                  <a:srgbClr val="000000"/>
                </a:solidFill>
                <a:latin typeface="Lucida Grande"/>
              </a:rPr>
              <a:t>We are men, my lord</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Yes, you’re part of the species called men. Just as hounds and greyhounds, mongrels, spaniels, mutts, shaggy lapdogs, swimming dogs, and wolf-dog crossbreeds are all dogs. But if you list the different kinds of dogs according to their qualities, you can distinguish which breeds are fast or slow, which ones are clever, which ones are watchdogs, and which ones hunters. You can classify each dog according to the natural gifts that separate it from all other dogs. It’s the same with men. </a:t>
            </a:r>
          </a:p>
          <a:p>
            <a:pPr marL="0" indent="0">
              <a:buNone/>
            </a:pPr>
            <a:endParaRPr lang="en-US" b="1" dirty="0">
              <a:solidFill>
                <a:prstClr val="black"/>
              </a:solidFill>
            </a:endParaRPr>
          </a:p>
        </p:txBody>
      </p:sp>
    </p:spTree>
    <p:extLst>
      <p:ext uri="{BB962C8B-B14F-4D97-AF65-F5344CB8AC3E}">
        <p14:creationId xmlns:p14="http://schemas.microsoft.com/office/powerpoint/2010/main" val="608399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705600" cy="6858000"/>
          </a:xfrm>
        </p:spPr>
        <p:txBody>
          <a:bodyPr>
            <a:normAutofit/>
          </a:bodyPr>
          <a:lstStyle/>
          <a:p>
            <a:pPr marL="0" indent="0">
              <a:buNone/>
            </a:pPr>
            <a:r>
              <a:rPr lang="en-US" b="1" dirty="0">
                <a:solidFill>
                  <a:srgbClr val="000000"/>
                </a:solidFill>
                <a:latin typeface="Lucida Grande"/>
              </a:rPr>
              <a:t>MACBETH</a:t>
            </a:r>
          </a:p>
          <a:p>
            <a:pPr marL="0" indent="0">
              <a:buNone/>
            </a:pPr>
            <a:r>
              <a:rPr lang="en-US" b="1" dirty="0">
                <a:solidFill>
                  <a:schemeClr val="tx1"/>
                </a:solidFill>
              </a:rPr>
              <a:t>Now, if you have a station in the file,</a:t>
            </a:r>
          </a:p>
          <a:p>
            <a:pPr marL="0" indent="0">
              <a:buNone/>
            </a:pPr>
            <a:r>
              <a:rPr lang="en-US" b="1" dirty="0">
                <a:solidFill>
                  <a:schemeClr val="tx1"/>
                </a:solidFill>
              </a:rPr>
              <a:t>Not </a:t>
            </a:r>
            <a:r>
              <a:rPr lang="en-US" b="1" dirty="0" err="1">
                <a:solidFill>
                  <a:schemeClr val="tx1"/>
                </a:solidFill>
              </a:rPr>
              <a:t>i</a:t>
            </a:r>
            <a:r>
              <a:rPr lang="en-US" b="1" dirty="0">
                <a:solidFill>
                  <a:schemeClr val="tx1"/>
                </a:solidFill>
              </a:rPr>
              <a:t>' </a:t>
            </a:r>
            <a:r>
              <a:rPr lang="en-US" b="1" dirty="0" err="1">
                <a:solidFill>
                  <a:schemeClr val="tx1"/>
                </a:solidFill>
              </a:rPr>
              <a:t>th</a:t>
            </a:r>
            <a:r>
              <a:rPr lang="en-US" b="1" dirty="0">
                <a:solidFill>
                  <a:schemeClr val="tx1"/>
                </a:solidFill>
              </a:rPr>
              <a:t>' worst rank of manhood, say ’t,</a:t>
            </a:r>
          </a:p>
          <a:p>
            <a:pPr marL="0" indent="0">
              <a:buNone/>
            </a:pPr>
            <a:r>
              <a:rPr lang="en-US" b="1" dirty="0">
                <a:solidFill>
                  <a:schemeClr val="tx1"/>
                </a:solidFill>
              </a:rPr>
              <a:t>And I will put that business in your bosoms,</a:t>
            </a:r>
          </a:p>
          <a:p>
            <a:pPr marL="0" indent="0">
              <a:buNone/>
            </a:pPr>
            <a:r>
              <a:rPr lang="en-US" b="1" dirty="0">
                <a:solidFill>
                  <a:schemeClr val="tx1"/>
                </a:solidFill>
              </a:rPr>
              <a:t>Whose execution takes your enemy off,</a:t>
            </a:r>
          </a:p>
          <a:p>
            <a:pPr marL="0" indent="0">
              <a:buNone/>
            </a:pPr>
            <a:r>
              <a:rPr lang="en-US" b="1" dirty="0">
                <a:solidFill>
                  <a:schemeClr val="tx1"/>
                </a:solidFill>
              </a:rPr>
              <a:t>Grapples you to the heart and love of us,</a:t>
            </a:r>
          </a:p>
          <a:p>
            <a:pPr marL="0" indent="0">
              <a:buNone/>
            </a:pPr>
            <a:r>
              <a:rPr lang="en-US" b="1" dirty="0">
                <a:solidFill>
                  <a:schemeClr val="tx1"/>
                </a:solidFill>
              </a:rPr>
              <a:t>Who wear our health but sickly in his life,</a:t>
            </a:r>
          </a:p>
          <a:p>
            <a:pPr marL="0" indent="0">
              <a:buNone/>
            </a:pPr>
            <a:r>
              <a:rPr lang="en-US" b="1" dirty="0">
                <a:solidFill>
                  <a:schemeClr val="tx1"/>
                </a:solidFill>
              </a:rPr>
              <a:t>Which in his death were perfect.</a:t>
            </a:r>
          </a:p>
        </p:txBody>
      </p:sp>
      <p:sp>
        <p:nvSpPr>
          <p:cNvPr id="4" name="Content Placeholder 2"/>
          <p:cNvSpPr txBox="1">
            <a:spLocks/>
          </p:cNvSpPr>
          <p:nvPr/>
        </p:nvSpPr>
        <p:spPr>
          <a:xfrm>
            <a:off x="6553200" y="-31845"/>
            <a:ext cx="2563504"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Now, if you occupy some place in the list of men that isn’t down at the very bottom, tell me. Because if that’s the case, I will tell you a plan that will get rid of your enemy and bring you closer to me. As long as </a:t>
            </a:r>
            <a:r>
              <a:rPr lang="en-US" b="1" dirty="0" err="1">
                <a:solidFill>
                  <a:srgbClr val="000000"/>
                </a:solidFill>
                <a:latin typeface="Lucida Grande"/>
              </a:rPr>
              <a:t>Banquo</a:t>
            </a:r>
            <a:r>
              <a:rPr lang="en-US" b="1" dirty="0">
                <a:solidFill>
                  <a:srgbClr val="000000"/>
                </a:solidFill>
                <a:latin typeface="Lucida Grande"/>
              </a:rPr>
              <a:t> lives, I am sick. I’ll be healthy when he is dead.</a:t>
            </a:r>
          </a:p>
        </p:txBody>
      </p:sp>
    </p:spTree>
    <p:extLst>
      <p:ext uri="{BB962C8B-B14F-4D97-AF65-F5344CB8AC3E}">
        <p14:creationId xmlns:p14="http://schemas.microsoft.com/office/powerpoint/2010/main" val="608399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a:bodyPr>
          <a:lstStyle/>
          <a:p>
            <a:pPr marL="0" indent="0">
              <a:buNone/>
            </a:pPr>
            <a:r>
              <a:rPr lang="en-US" b="1" dirty="0">
                <a:solidFill>
                  <a:srgbClr val="000000"/>
                </a:solidFill>
                <a:latin typeface="Lucida Grande"/>
              </a:rPr>
              <a:t>SECOND MURDERER</a:t>
            </a:r>
          </a:p>
          <a:p>
            <a:pPr marL="0" indent="0">
              <a:buNone/>
            </a:pPr>
            <a:r>
              <a:rPr lang="en-US" b="1" dirty="0" smtClean="0">
                <a:solidFill>
                  <a:srgbClr val="000000"/>
                </a:solidFill>
                <a:latin typeface="Lucida Grande"/>
              </a:rPr>
              <a:t>I </a:t>
            </a:r>
            <a:r>
              <a:rPr lang="en-US" b="1" dirty="0">
                <a:solidFill>
                  <a:srgbClr val="000000"/>
                </a:solidFill>
                <a:latin typeface="Lucida Grande"/>
              </a:rPr>
              <a:t>am one, my liege,</a:t>
            </a:r>
          </a:p>
          <a:p>
            <a:pPr marL="0" indent="0">
              <a:buNone/>
            </a:pPr>
            <a:r>
              <a:rPr lang="en-US" b="1" dirty="0">
                <a:solidFill>
                  <a:srgbClr val="000000"/>
                </a:solidFill>
                <a:latin typeface="Lucida Grande"/>
              </a:rPr>
              <a:t>Whom the vile blows and buffets of the world</a:t>
            </a:r>
          </a:p>
          <a:p>
            <a:pPr marL="0" indent="0">
              <a:buNone/>
            </a:pPr>
            <a:r>
              <a:rPr lang="en-US" b="1" dirty="0">
                <a:solidFill>
                  <a:srgbClr val="000000"/>
                </a:solidFill>
                <a:latin typeface="Lucida Grande"/>
              </a:rPr>
              <a:t>Have so incensed that I am reckless what</a:t>
            </a:r>
          </a:p>
          <a:p>
            <a:pPr marL="0" indent="0">
              <a:buNone/>
            </a:pPr>
            <a:r>
              <a:rPr lang="en-US" b="1" dirty="0">
                <a:solidFill>
                  <a:srgbClr val="000000"/>
                </a:solidFill>
                <a:latin typeface="Lucida Grande"/>
              </a:rPr>
              <a:t>I do to spite the world</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chemeClr val="tx1"/>
                </a:solidFill>
              </a:rPr>
              <a:t>FIRST MURDERER</a:t>
            </a:r>
          </a:p>
          <a:p>
            <a:pPr marL="0" indent="0">
              <a:buNone/>
            </a:pPr>
            <a:r>
              <a:rPr lang="en-US" b="1" dirty="0">
                <a:solidFill>
                  <a:schemeClr val="tx1"/>
                </a:solidFill>
              </a:rPr>
              <a:t>And I another</a:t>
            </a:r>
          </a:p>
          <a:p>
            <a:pPr marL="0" indent="0">
              <a:buNone/>
            </a:pPr>
            <a:r>
              <a:rPr lang="en-US" b="1" dirty="0">
                <a:solidFill>
                  <a:schemeClr val="tx1"/>
                </a:solidFill>
              </a:rPr>
              <a:t>So weary with disasters, tugged with fortune,</a:t>
            </a:r>
          </a:p>
          <a:p>
            <a:pPr marL="0" indent="0">
              <a:buNone/>
            </a:pPr>
            <a:r>
              <a:rPr lang="en-US" b="1" dirty="0">
                <a:solidFill>
                  <a:schemeClr val="tx1"/>
                </a:solidFill>
              </a:rPr>
              <a:t>That I would set my life on any chance,</a:t>
            </a:r>
          </a:p>
          <a:p>
            <a:pPr marL="0" indent="0">
              <a:buNone/>
            </a:pPr>
            <a:r>
              <a:rPr lang="en-US" b="1" dirty="0">
                <a:solidFill>
                  <a:schemeClr val="tx1"/>
                </a:solidFill>
              </a:rPr>
              <a:t>To mend it or be rid on ’t.</a:t>
            </a:r>
          </a:p>
        </p:txBody>
      </p:sp>
      <p:sp>
        <p:nvSpPr>
          <p:cNvPr id="4" name="Content Placeholder 2"/>
          <p:cNvSpPr txBox="1">
            <a:spLocks/>
          </p:cNvSpPr>
          <p:nvPr/>
        </p:nvSpPr>
        <p:spPr>
          <a:xfrm>
            <a:off x="4697104" y="-31845"/>
            <a:ext cx="441960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SECOND MURDERER</a:t>
            </a:r>
          </a:p>
          <a:p>
            <a:pPr marL="0" indent="0">
              <a:buNone/>
            </a:pPr>
            <a:r>
              <a:rPr lang="en-US" b="1" dirty="0">
                <a:solidFill>
                  <a:srgbClr val="000000"/>
                </a:solidFill>
                <a:latin typeface="Lucida Grande"/>
              </a:rPr>
              <a:t>My lord, I’ve been so kicked around by the world, and I’m so angry, that I don’t even care what I do</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FIRST MURDERER</a:t>
            </a:r>
          </a:p>
          <a:p>
            <a:pPr marL="0" indent="0">
              <a:buNone/>
            </a:pPr>
            <a:r>
              <a:rPr lang="en-US" b="1" dirty="0">
                <a:solidFill>
                  <a:srgbClr val="000000"/>
                </a:solidFill>
                <a:latin typeface="Lucida Grande"/>
              </a:rPr>
              <a:t>I’m the same. I’m so sick of bad luck and trouble that I’d risk my life on any bet, as long as it would either fix my life or end it once and for all.</a:t>
            </a:r>
            <a:endParaRPr lang="en-US" b="1" dirty="0" smtClean="0">
              <a:solidFill>
                <a:srgbClr val="000000"/>
              </a:solidFill>
              <a:latin typeface="Lucida Grande"/>
            </a:endParaRPr>
          </a:p>
          <a:p>
            <a:pPr marL="0" indent="0">
              <a:buNone/>
            </a:pPr>
            <a:endParaRPr lang="en-US" b="1" dirty="0">
              <a:solidFill>
                <a:srgbClr val="000000"/>
              </a:solidFill>
              <a:latin typeface="Lucida Grande"/>
            </a:endParaRPr>
          </a:p>
          <a:p>
            <a:pPr marL="0" indent="0">
              <a:buNone/>
            </a:pPr>
            <a:endParaRPr lang="en-US" b="1" dirty="0">
              <a:solidFill>
                <a:prstClr val="black"/>
              </a:solidFill>
            </a:endParaRPr>
          </a:p>
        </p:txBody>
      </p:sp>
    </p:spTree>
    <p:extLst>
      <p:ext uri="{BB962C8B-B14F-4D97-AF65-F5344CB8AC3E}">
        <p14:creationId xmlns:p14="http://schemas.microsoft.com/office/powerpoint/2010/main" val="608399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96000" cy="6858000"/>
          </a:xfrm>
        </p:spPr>
        <p:txBody>
          <a:bodyPr>
            <a:normAutofit fontScale="85000" lnSpcReduction="10000"/>
          </a:bodyPr>
          <a:lstStyle/>
          <a:p>
            <a:pPr marL="0" indent="0">
              <a:buNone/>
            </a:pPr>
            <a:r>
              <a:rPr lang="en-US" b="1" dirty="0">
                <a:solidFill>
                  <a:srgbClr val="000000"/>
                </a:solidFill>
                <a:latin typeface="Lucida Grande"/>
              </a:rPr>
              <a:t>MACBETH</a:t>
            </a:r>
          </a:p>
          <a:p>
            <a:pPr marL="0" indent="0">
              <a:buNone/>
            </a:pPr>
            <a:r>
              <a:rPr lang="en-US" b="1" dirty="0" smtClean="0">
                <a:solidFill>
                  <a:srgbClr val="000000"/>
                </a:solidFill>
                <a:latin typeface="Lucida Grande"/>
              </a:rPr>
              <a:t>Both </a:t>
            </a:r>
            <a:r>
              <a:rPr lang="en-US" b="1" dirty="0">
                <a:solidFill>
                  <a:srgbClr val="000000"/>
                </a:solidFill>
                <a:latin typeface="Lucida Grande"/>
              </a:rPr>
              <a:t>of you</a:t>
            </a:r>
          </a:p>
          <a:p>
            <a:pPr marL="0" indent="0">
              <a:buNone/>
            </a:pPr>
            <a:r>
              <a:rPr lang="en-US" b="1" dirty="0">
                <a:solidFill>
                  <a:srgbClr val="000000"/>
                </a:solidFill>
                <a:latin typeface="Lucida Grande"/>
              </a:rPr>
              <a:t>Know </a:t>
            </a:r>
            <a:r>
              <a:rPr lang="en-US" b="1" dirty="0" err="1">
                <a:solidFill>
                  <a:srgbClr val="000000"/>
                </a:solidFill>
                <a:latin typeface="Lucida Grande"/>
              </a:rPr>
              <a:t>Banquo</a:t>
            </a:r>
            <a:r>
              <a:rPr lang="en-US" b="1" dirty="0">
                <a:solidFill>
                  <a:srgbClr val="000000"/>
                </a:solidFill>
                <a:latin typeface="Lucida Grande"/>
              </a:rPr>
              <a:t> was your enemy</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chemeClr val="tx1"/>
                </a:solidFill>
              </a:rPr>
              <a:t>BOTH MURDERERS</a:t>
            </a:r>
          </a:p>
          <a:p>
            <a:pPr marL="0" indent="0">
              <a:buNone/>
            </a:pPr>
            <a:r>
              <a:rPr lang="en-US" b="1" dirty="0" smtClean="0">
                <a:solidFill>
                  <a:schemeClr val="tx1"/>
                </a:solidFill>
              </a:rPr>
              <a:t>True</a:t>
            </a:r>
            <a:r>
              <a:rPr lang="en-US" b="1" dirty="0">
                <a:solidFill>
                  <a:schemeClr val="tx1"/>
                </a:solidFill>
              </a:rPr>
              <a:t>, my lord</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So is he mine; and in such bloody distance</a:t>
            </a:r>
          </a:p>
          <a:p>
            <a:pPr marL="0" indent="0">
              <a:buNone/>
            </a:pPr>
            <a:r>
              <a:rPr lang="en-US" b="1" dirty="0">
                <a:solidFill>
                  <a:schemeClr val="tx1"/>
                </a:solidFill>
              </a:rPr>
              <a:t>That every minute of his being thrusts</a:t>
            </a:r>
          </a:p>
          <a:p>
            <a:pPr marL="0" indent="0">
              <a:buNone/>
            </a:pPr>
            <a:r>
              <a:rPr lang="en-US" b="1" dirty="0">
                <a:solidFill>
                  <a:schemeClr val="tx1"/>
                </a:solidFill>
              </a:rPr>
              <a:t>Against my </a:t>
            </a:r>
            <a:r>
              <a:rPr lang="en-US" b="1" dirty="0" err="1">
                <a:solidFill>
                  <a:schemeClr val="tx1"/>
                </a:solidFill>
              </a:rPr>
              <a:t>near’st</a:t>
            </a:r>
            <a:r>
              <a:rPr lang="en-US" b="1" dirty="0">
                <a:solidFill>
                  <a:schemeClr val="tx1"/>
                </a:solidFill>
              </a:rPr>
              <a:t> of life. And though I could</a:t>
            </a:r>
          </a:p>
          <a:p>
            <a:pPr marL="0" indent="0">
              <a:buNone/>
            </a:pPr>
            <a:r>
              <a:rPr lang="en-US" b="1" dirty="0">
                <a:solidFill>
                  <a:schemeClr val="tx1"/>
                </a:solidFill>
              </a:rPr>
              <a:t>With barefaced power sweep him from my sight</a:t>
            </a:r>
          </a:p>
          <a:p>
            <a:pPr marL="0" indent="0">
              <a:buNone/>
            </a:pPr>
            <a:r>
              <a:rPr lang="en-US" b="1" dirty="0">
                <a:solidFill>
                  <a:schemeClr val="tx1"/>
                </a:solidFill>
              </a:rPr>
              <a:t>And bid my will avouch it, yet I must not,</a:t>
            </a:r>
          </a:p>
          <a:p>
            <a:pPr marL="0" indent="0">
              <a:buNone/>
            </a:pPr>
            <a:r>
              <a:rPr lang="en-US" b="1" dirty="0">
                <a:solidFill>
                  <a:schemeClr val="tx1"/>
                </a:solidFill>
              </a:rPr>
              <a:t>For certain friends that are both his and mine,</a:t>
            </a:r>
          </a:p>
          <a:p>
            <a:pPr marL="0" indent="0">
              <a:buNone/>
            </a:pPr>
            <a:r>
              <a:rPr lang="en-US" b="1" dirty="0">
                <a:solidFill>
                  <a:schemeClr val="tx1"/>
                </a:solidFill>
              </a:rPr>
              <a:t>Whose loves I may not drop, but wail his fall</a:t>
            </a:r>
          </a:p>
          <a:p>
            <a:pPr marL="0" indent="0">
              <a:buNone/>
            </a:pPr>
            <a:r>
              <a:rPr lang="en-US" b="1" dirty="0">
                <a:solidFill>
                  <a:schemeClr val="tx1"/>
                </a:solidFill>
              </a:rPr>
              <a:t>Who I myself struck down. And thence it is,</a:t>
            </a:r>
          </a:p>
          <a:p>
            <a:pPr marL="0" indent="0">
              <a:buNone/>
            </a:pPr>
            <a:r>
              <a:rPr lang="en-US" b="1" dirty="0">
                <a:solidFill>
                  <a:schemeClr val="tx1"/>
                </a:solidFill>
              </a:rPr>
              <a:t>That I to your assistance do make love,</a:t>
            </a:r>
          </a:p>
          <a:p>
            <a:pPr marL="0" indent="0">
              <a:buNone/>
            </a:pPr>
            <a:r>
              <a:rPr lang="en-US" b="1" dirty="0">
                <a:solidFill>
                  <a:schemeClr val="tx1"/>
                </a:solidFill>
              </a:rPr>
              <a:t>Masking the business from the common eye</a:t>
            </a:r>
          </a:p>
          <a:p>
            <a:pPr marL="0" indent="0">
              <a:buNone/>
            </a:pPr>
            <a:r>
              <a:rPr lang="en-US" b="1" dirty="0">
                <a:solidFill>
                  <a:schemeClr val="tx1"/>
                </a:solidFill>
              </a:rPr>
              <a:t>For sundry weighty reasons.</a:t>
            </a:r>
          </a:p>
        </p:txBody>
      </p:sp>
      <p:sp>
        <p:nvSpPr>
          <p:cNvPr id="4" name="Content Placeholder 2"/>
          <p:cNvSpPr txBox="1">
            <a:spLocks/>
          </p:cNvSpPr>
          <p:nvPr/>
        </p:nvSpPr>
        <p:spPr>
          <a:xfrm>
            <a:off x="6096000" y="-31845"/>
            <a:ext cx="3020704" cy="6858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You both know </a:t>
            </a:r>
            <a:r>
              <a:rPr lang="en-US" b="1" dirty="0" err="1">
                <a:solidFill>
                  <a:srgbClr val="000000"/>
                </a:solidFill>
                <a:latin typeface="Lucida Grande"/>
              </a:rPr>
              <a:t>Banquo</a:t>
            </a:r>
            <a:r>
              <a:rPr lang="en-US" b="1" dirty="0">
                <a:solidFill>
                  <a:srgbClr val="000000"/>
                </a:solidFill>
                <a:latin typeface="Lucida Grande"/>
              </a:rPr>
              <a:t> was your enemy</a:t>
            </a:r>
            <a:r>
              <a:rPr lang="en-US" b="1" dirty="0" smtClean="0">
                <a:solidFill>
                  <a:srgbClr val="000000"/>
                </a:solidFill>
                <a:latin typeface="Lucida Grande"/>
              </a:rPr>
              <a:t>.</a:t>
            </a:r>
          </a:p>
          <a:p>
            <a:pPr marL="0" indent="0">
              <a:buNone/>
            </a:pPr>
            <a:endParaRPr lang="en-US" b="1" dirty="0" smtClean="0">
              <a:solidFill>
                <a:srgbClr val="000000"/>
              </a:solidFill>
              <a:latin typeface="Lucida Grande"/>
            </a:endParaRPr>
          </a:p>
          <a:p>
            <a:pPr marL="0" indent="0">
              <a:buNone/>
            </a:pPr>
            <a:r>
              <a:rPr lang="en-US" b="1" dirty="0">
                <a:solidFill>
                  <a:srgbClr val="000000"/>
                </a:solidFill>
                <a:latin typeface="Lucida Grande"/>
              </a:rPr>
              <a:t>BOTH MURDERERS</a:t>
            </a:r>
          </a:p>
          <a:p>
            <a:pPr marL="0" indent="0">
              <a:buNone/>
            </a:pPr>
            <a:r>
              <a:rPr lang="en-US" b="1" dirty="0">
                <a:solidFill>
                  <a:srgbClr val="000000"/>
                </a:solidFill>
                <a:latin typeface="Lucida Grande"/>
              </a:rPr>
              <a:t>It’s true, my lord</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He’s my enemy too, and I hate him so much that every minute he’s alive it eats away at my heart. Since I’m king, I could simply use my power to get rid of him. But I can’t do that, because he and I have friends in common whom I need, so I have to be able to moan and cry over his death in public even though I’ll be the one who had him killed. That’s why I need your help right now. I have to hide my real plans from the public eye for many important reasons.</a:t>
            </a:r>
            <a:endParaRPr lang="en-US" b="1" dirty="0" smtClean="0">
              <a:solidFill>
                <a:srgbClr val="000000"/>
              </a:solidFill>
              <a:latin typeface="Lucida Grande"/>
            </a:endParaRPr>
          </a:p>
          <a:p>
            <a:pPr marL="0" indent="0">
              <a:buNone/>
            </a:pPr>
            <a:endParaRPr lang="en-US" b="1" dirty="0">
              <a:solidFill>
                <a:srgbClr val="000000"/>
              </a:solidFill>
              <a:latin typeface="Lucida Grande"/>
            </a:endParaRPr>
          </a:p>
          <a:p>
            <a:pPr marL="0" indent="0">
              <a:buNone/>
            </a:pPr>
            <a:endParaRPr lang="en-US" b="1" dirty="0">
              <a:solidFill>
                <a:srgbClr val="000000"/>
              </a:solidFill>
              <a:latin typeface="Lucida Grande"/>
            </a:endParaRPr>
          </a:p>
          <a:p>
            <a:pPr marL="0" indent="0">
              <a:buNone/>
            </a:pPr>
            <a:endParaRPr lang="en-US" b="1" dirty="0">
              <a:solidFill>
                <a:prstClr val="black"/>
              </a:solidFill>
            </a:endParaRPr>
          </a:p>
        </p:txBody>
      </p:sp>
    </p:spTree>
    <p:extLst>
      <p:ext uri="{BB962C8B-B14F-4D97-AF65-F5344CB8AC3E}">
        <p14:creationId xmlns:p14="http://schemas.microsoft.com/office/powerpoint/2010/main" val="608399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248400" cy="6858000"/>
          </a:xfrm>
        </p:spPr>
        <p:txBody>
          <a:bodyPr>
            <a:normAutofit fontScale="85000" lnSpcReduction="20000"/>
          </a:bodyPr>
          <a:lstStyle/>
          <a:p>
            <a:pPr marL="0" indent="0">
              <a:buNone/>
            </a:pPr>
            <a:r>
              <a:rPr lang="en-US" b="1" dirty="0">
                <a:solidFill>
                  <a:srgbClr val="000000"/>
                </a:solidFill>
                <a:latin typeface="Lucida Grande"/>
              </a:rPr>
              <a:t>SECOND MURDERER</a:t>
            </a:r>
          </a:p>
          <a:p>
            <a:pPr marL="0" indent="0">
              <a:buNone/>
            </a:pPr>
            <a:r>
              <a:rPr lang="en-US" b="1" dirty="0">
                <a:solidFill>
                  <a:srgbClr val="000000"/>
                </a:solidFill>
                <a:latin typeface="Lucida Grande"/>
              </a:rPr>
              <a:t>We shall, my lord,</a:t>
            </a:r>
          </a:p>
          <a:p>
            <a:pPr marL="0" indent="0">
              <a:buNone/>
            </a:pPr>
            <a:r>
              <a:rPr lang="en-US" b="1" dirty="0">
                <a:solidFill>
                  <a:srgbClr val="000000"/>
                </a:solidFill>
                <a:latin typeface="Lucida Grande"/>
              </a:rPr>
              <a:t>Perform what you command us</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chemeClr val="tx1"/>
                </a:solidFill>
              </a:rPr>
              <a:t>FIRST MURDERER</a:t>
            </a:r>
          </a:p>
          <a:p>
            <a:pPr marL="0" indent="0">
              <a:buNone/>
            </a:pPr>
            <a:r>
              <a:rPr lang="en-US" b="1" dirty="0" smtClean="0">
                <a:solidFill>
                  <a:schemeClr val="tx1"/>
                </a:solidFill>
              </a:rPr>
              <a:t>Though </a:t>
            </a:r>
            <a:r>
              <a:rPr lang="en-US" b="1" dirty="0">
                <a:solidFill>
                  <a:schemeClr val="tx1"/>
                </a:solidFill>
              </a:rPr>
              <a:t>our lives</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Your spirits shine through you. Within this hour at most</a:t>
            </a:r>
          </a:p>
          <a:p>
            <a:pPr marL="0" indent="0">
              <a:buNone/>
            </a:pPr>
            <a:r>
              <a:rPr lang="en-US" b="1" dirty="0">
                <a:solidFill>
                  <a:schemeClr val="tx1"/>
                </a:solidFill>
              </a:rPr>
              <a:t>I will advise you where to plant yourselves,</a:t>
            </a:r>
          </a:p>
          <a:p>
            <a:pPr marL="0" indent="0">
              <a:buNone/>
            </a:pPr>
            <a:r>
              <a:rPr lang="en-US" b="1" dirty="0">
                <a:solidFill>
                  <a:schemeClr val="tx1"/>
                </a:solidFill>
              </a:rPr>
              <a:t>Acquaint you with the perfect spy o' </a:t>
            </a:r>
            <a:r>
              <a:rPr lang="en-US" b="1" dirty="0" err="1">
                <a:solidFill>
                  <a:schemeClr val="tx1"/>
                </a:solidFill>
              </a:rPr>
              <a:t>th</a:t>
            </a:r>
            <a:r>
              <a:rPr lang="en-US" b="1" dirty="0">
                <a:solidFill>
                  <a:schemeClr val="tx1"/>
                </a:solidFill>
              </a:rPr>
              <a:t>' time,</a:t>
            </a:r>
          </a:p>
          <a:p>
            <a:pPr marL="0" indent="0">
              <a:buNone/>
            </a:pPr>
            <a:r>
              <a:rPr lang="en-US" b="1" dirty="0">
                <a:solidFill>
                  <a:schemeClr val="tx1"/>
                </a:solidFill>
              </a:rPr>
              <a:t>The moment on ’t; for ’t must be done tonight,</a:t>
            </a:r>
          </a:p>
          <a:p>
            <a:pPr marL="0" indent="0">
              <a:buNone/>
            </a:pPr>
            <a:r>
              <a:rPr lang="en-US" b="1" dirty="0">
                <a:solidFill>
                  <a:schemeClr val="tx1"/>
                </a:solidFill>
              </a:rPr>
              <a:t>And something from the palace; always thought</a:t>
            </a:r>
          </a:p>
          <a:p>
            <a:pPr marL="0" indent="0">
              <a:buNone/>
            </a:pPr>
            <a:r>
              <a:rPr lang="en-US" b="1" dirty="0">
                <a:solidFill>
                  <a:schemeClr val="tx1"/>
                </a:solidFill>
              </a:rPr>
              <a:t>That I require a clearness. And with him—</a:t>
            </a:r>
          </a:p>
          <a:p>
            <a:pPr marL="0" indent="0">
              <a:buNone/>
            </a:pPr>
            <a:r>
              <a:rPr lang="en-US" b="1" dirty="0">
                <a:solidFill>
                  <a:schemeClr val="tx1"/>
                </a:solidFill>
              </a:rPr>
              <a:t>To leave no rubs nor botches in the work—</a:t>
            </a:r>
          </a:p>
          <a:p>
            <a:pPr marL="0" indent="0">
              <a:buNone/>
            </a:pPr>
            <a:r>
              <a:rPr lang="en-US" b="1" dirty="0" err="1">
                <a:solidFill>
                  <a:schemeClr val="tx1"/>
                </a:solidFill>
              </a:rPr>
              <a:t>Fleance</a:t>
            </a:r>
            <a:r>
              <a:rPr lang="en-US" b="1" dirty="0">
                <a:solidFill>
                  <a:schemeClr val="tx1"/>
                </a:solidFill>
              </a:rPr>
              <a:t>, his son, that keeps him company,</a:t>
            </a:r>
          </a:p>
          <a:p>
            <a:pPr marL="0" indent="0">
              <a:buNone/>
            </a:pPr>
            <a:r>
              <a:rPr lang="en-US" b="1" dirty="0">
                <a:solidFill>
                  <a:schemeClr val="tx1"/>
                </a:solidFill>
              </a:rPr>
              <a:t>Whose absence is no less material to me</a:t>
            </a:r>
          </a:p>
          <a:p>
            <a:pPr marL="0" indent="0">
              <a:buNone/>
            </a:pPr>
            <a:r>
              <a:rPr lang="en-US" b="1" dirty="0">
                <a:solidFill>
                  <a:schemeClr val="tx1"/>
                </a:solidFill>
              </a:rPr>
              <a:t>Than is his father’s, must embrace the fate</a:t>
            </a:r>
          </a:p>
          <a:p>
            <a:pPr marL="0" indent="0">
              <a:buNone/>
            </a:pPr>
            <a:r>
              <a:rPr lang="en-US" b="1" dirty="0">
                <a:solidFill>
                  <a:schemeClr val="tx1"/>
                </a:solidFill>
              </a:rPr>
              <a:t>Of that dark hour. Resolve yourselves apart.</a:t>
            </a:r>
          </a:p>
          <a:p>
            <a:pPr marL="0" indent="0">
              <a:buNone/>
            </a:pPr>
            <a:r>
              <a:rPr lang="en-US" b="1" dirty="0">
                <a:solidFill>
                  <a:schemeClr val="tx1"/>
                </a:solidFill>
              </a:rPr>
              <a:t>I’ll come to you anon.</a:t>
            </a:r>
          </a:p>
        </p:txBody>
      </p:sp>
      <p:sp>
        <p:nvSpPr>
          <p:cNvPr id="4" name="Content Placeholder 2"/>
          <p:cNvSpPr txBox="1">
            <a:spLocks/>
          </p:cNvSpPr>
          <p:nvPr/>
        </p:nvSpPr>
        <p:spPr>
          <a:xfrm>
            <a:off x="6248400" y="-31845"/>
            <a:ext cx="2868304" cy="6858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SECOND MURDERER</a:t>
            </a:r>
          </a:p>
          <a:p>
            <a:pPr marL="0" indent="0">
              <a:buNone/>
            </a:pPr>
            <a:r>
              <a:rPr lang="en-US" b="1" dirty="0">
                <a:solidFill>
                  <a:srgbClr val="000000"/>
                </a:solidFill>
                <a:latin typeface="Lucida Grande"/>
              </a:rPr>
              <a:t>We’ll do what you want us to, my lord</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FIRST MURDERER</a:t>
            </a:r>
          </a:p>
          <a:p>
            <a:pPr marL="0" indent="0">
              <a:buNone/>
            </a:pPr>
            <a:r>
              <a:rPr lang="en-US" b="1" dirty="0">
                <a:solidFill>
                  <a:srgbClr val="000000"/>
                </a:solidFill>
                <a:latin typeface="Lucida Grande"/>
              </a:rPr>
              <a:t>Though our lives</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(interrupts him) I can see the determination in your eyes. Within the next hour I’ll tell you where to go and exactly when to strike. It must be done tonight, away from the palace. Always remember that I must be free from suspicion. For the plan to work perfectly, you must kill both </a:t>
            </a:r>
            <a:r>
              <a:rPr lang="en-US" b="1" dirty="0" err="1">
                <a:solidFill>
                  <a:srgbClr val="000000"/>
                </a:solidFill>
                <a:latin typeface="Lucida Grande"/>
              </a:rPr>
              <a:t>Banquo</a:t>
            </a:r>
            <a:r>
              <a:rPr lang="en-US" b="1" dirty="0">
                <a:solidFill>
                  <a:srgbClr val="000000"/>
                </a:solidFill>
                <a:latin typeface="Lucida Grande"/>
              </a:rPr>
              <a:t> and his son, </a:t>
            </a:r>
            <a:r>
              <a:rPr lang="en-US" b="1" dirty="0" err="1">
                <a:solidFill>
                  <a:srgbClr val="000000"/>
                </a:solidFill>
                <a:latin typeface="Lucida Grande"/>
              </a:rPr>
              <a:t>Fleance</a:t>
            </a:r>
            <a:r>
              <a:rPr lang="en-US" b="1" dirty="0">
                <a:solidFill>
                  <a:srgbClr val="000000"/>
                </a:solidFill>
                <a:latin typeface="Lucida Grande"/>
              </a:rPr>
              <a:t>, who keeps him company. Getting rid of </a:t>
            </a:r>
            <a:r>
              <a:rPr lang="en-US" b="1" dirty="0" err="1">
                <a:solidFill>
                  <a:srgbClr val="000000"/>
                </a:solidFill>
                <a:latin typeface="Lucida Grande"/>
              </a:rPr>
              <a:t>Fleance</a:t>
            </a:r>
            <a:r>
              <a:rPr lang="en-US" b="1" dirty="0">
                <a:solidFill>
                  <a:srgbClr val="000000"/>
                </a:solidFill>
                <a:latin typeface="Lucida Grande"/>
              </a:rPr>
              <a:t> is as important to me as knocking off </a:t>
            </a:r>
            <a:r>
              <a:rPr lang="en-US" b="1" dirty="0" err="1">
                <a:solidFill>
                  <a:srgbClr val="000000"/>
                </a:solidFill>
                <a:latin typeface="Lucida Grande"/>
              </a:rPr>
              <a:t>Banquo</a:t>
            </a:r>
            <a:r>
              <a:rPr lang="en-US" b="1" dirty="0">
                <a:solidFill>
                  <a:srgbClr val="000000"/>
                </a:solidFill>
                <a:latin typeface="Lucida Grande"/>
              </a:rPr>
              <a:t>. Each of you should make up your own mind about whether you’re going to do this. I’ll come to you soon.</a:t>
            </a:r>
            <a:endParaRPr lang="en-US" b="1" dirty="0" smtClean="0">
              <a:solidFill>
                <a:srgbClr val="000000"/>
              </a:solidFill>
              <a:latin typeface="Lucida Grande"/>
            </a:endParaRPr>
          </a:p>
          <a:p>
            <a:pPr marL="0" indent="0">
              <a:buNone/>
            </a:pPr>
            <a:endParaRPr lang="en-US" b="1" dirty="0">
              <a:solidFill>
                <a:srgbClr val="000000"/>
              </a:solidFill>
              <a:latin typeface="Lucida Grande"/>
            </a:endParaRPr>
          </a:p>
          <a:p>
            <a:pPr marL="0" indent="0">
              <a:buNone/>
            </a:pPr>
            <a:endParaRPr lang="en-US" b="1" dirty="0">
              <a:solidFill>
                <a:prstClr val="black"/>
              </a:solidFill>
            </a:endParaRPr>
          </a:p>
        </p:txBody>
      </p:sp>
    </p:spTree>
    <p:extLst>
      <p:ext uri="{BB962C8B-B14F-4D97-AF65-F5344CB8AC3E}">
        <p14:creationId xmlns:p14="http://schemas.microsoft.com/office/powerpoint/2010/main" val="608399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knowmemes.com/wp-content/uploads/2013/01/grumpy-cat-me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95400"/>
            <a:ext cx="5177971" cy="45437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 y="5276850"/>
            <a:ext cx="8229600" cy="1600200"/>
          </a:xfrm>
        </p:spPr>
        <p:txBody>
          <a:bodyPr/>
          <a:lstStyle/>
          <a:p>
            <a:pPr algn="l"/>
            <a:r>
              <a:rPr lang="en-US" sz="7200" b="1" dirty="0" smtClean="0">
                <a:solidFill>
                  <a:srgbClr val="FF0000"/>
                </a:solidFill>
                <a:effectLst/>
                <a:latin typeface="Blackadder ITC" pitchFamily="82" charset="0"/>
              </a:rPr>
              <a:t>Act  Three</a:t>
            </a:r>
            <a:br>
              <a:rPr lang="en-US" sz="7200" b="1" dirty="0" smtClean="0">
                <a:solidFill>
                  <a:srgbClr val="FF0000"/>
                </a:solidFill>
                <a:effectLst/>
                <a:latin typeface="Blackadder ITC" pitchFamily="82" charset="0"/>
              </a:rPr>
            </a:br>
            <a:r>
              <a:rPr lang="en-US" sz="7200" b="1" dirty="0" smtClean="0">
                <a:solidFill>
                  <a:srgbClr val="FF0000"/>
                </a:solidFill>
                <a:effectLst/>
                <a:latin typeface="Blackadder ITC" pitchFamily="82" charset="0"/>
              </a:rPr>
              <a:t/>
            </a:r>
            <a:br>
              <a:rPr lang="en-US" sz="7200" b="1" dirty="0" smtClean="0">
                <a:solidFill>
                  <a:srgbClr val="FF0000"/>
                </a:solidFill>
                <a:effectLst/>
                <a:latin typeface="Blackadder ITC" pitchFamily="82" charset="0"/>
              </a:rPr>
            </a:br>
            <a:r>
              <a:rPr lang="en-US" sz="7200" b="1" dirty="0" smtClean="0">
                <a:solidFill>
                  <a:srgbClr val="FF0000"/>
                </a:solidFill>
                <a:effectLst/>
                <a:latin typeface="Blackadder ITC" pitchFamily="82" charset="0"/>
              </a:rPr>
              <a:t/>
            </a:r>
            <a:br>
              <a:rPr lang="en-US" sz="7200" b="1" dirty="0" smtClean="0">
                <a:solidFill>
                  <a:srgbClr val="FF0000"/>
                </a:solidFill>
                <a:effectLst/>
                <a:latin typeface="Blackadder ITC" pitchFamily="82" charset="0"/>
              </a:rPr>
            </a:br>
            <a:r>
              <a:rPr lang="en-US" sz="7200" b="1" dirty="0">
                <a:solidFill>
                  <a:srgbClr val="FF0000"/>
                </a:solidFill>
                <a:effectLst/>
                <a:latin typeface="Blackadder ITC" pitchFamily="82" charset="0"/>
              </a:rPr>
              <a:t/>
            </a:r>
            <a:br>
              <a:rPr lang="en-US" sz="7200" b="1" dirty="0">
                <a:solidFill>
                  <a:srgbClr val="FF0000"/>
                </a:solidFill>
                <a:effectLst/>
                <a:latin typeface="Blackadder ITC" pitchFamily="82" charset="0"/>
              </a:rPr>
            </a:br>
            <a:r>
              <a:rPr lang="en-US" sz="7200" b="1" dirty="0">
                <a:solidFill>
                  <a:srgbClr val="FF0000"/>
                </a:solidFill>
                <a:effectLst/>
                <a:latin typeface="Blackadder ITC" pitchFamily="82" charset="0"/>
              </a:rPr>
              <a:t/>
            </a:r>
            <a:br>
              <a:rPr lang="en-US" sz="7200" b="1" dirty="0">
                <a:solidFill>
                  <a:srgbClr val="FF0000"/>
                </a:solidFill>
                <a:effectLst/>
                <a:latin typeface="Blackadder ITC" pitchFamily="82" charset="0"/>
              </a:rPr>
            </a:br>
            <a:r>
              <a:rPr lang="en-US" sz="7200" b="1" dirty="0">
                <a:solidFill>
                  <a:srgbClr val="FF0000"/>
                </a:solidFill>
                <a:effectLst/>
                <a:latin typeface="Blackadder ITC" pitchFamily="82" charset="0"/>
              </a:rPr>
              <a:t/>
            </a:r>
            <a:br>
              <a:rPr lang="en-US" sz="7200" b="1" dirty="0">
                <a:solidFill>
                  <a:srgbClr val="FF0000"/>
                </a:solidFill>
                <a:effectLst/>
                <a:latin typeface="Blackadder ITC" pitchFamily="82" charset="0"/>
              </a:rPr>
            </a:br>
            <a:r>
              <a:rPr lang="en-US" sz="7200" b="1" dirty="0" smtClean="0">
                <a:solidFill>
                  <a:srgbClr val="FF0000"/>
                </a:solidFill>
                <a:effectLst/>
                <a:latin typeface="Blackadder ITC" pitchFamily="82" charset="0"/>
              </a:rPr>
              <a:t/>
            </a:r>
            <a:br>
              <a:rPr lang="en-US" sz="7200" b="1" dirty="0" smtClean="0">
                <a:solidFill>
                  <a:srgbClr val="FF0000"/>
                </a:solidFill>
                <a:effectLst/>
                <a:latin typeface="Blackadder ITC" pitchFamily="82" charset="0"/>
              </a:rPr>
            </a:br>
            <a:r>
              <a:rPr lang="en-US" sz="7200" b="1" dirty="0">
                <a:solidFill>
                  <a:srgbClr val="FF0000"/>
                </a:solidFill>
                <a:latin typeface="Blackadder ITC" pitchFamily="82" charset="0"/>
              </a:rPr>
              <a:t>Scene </a:t>
            </a:r>
            <a:r>
              <a:rPr lang="en-US" sz="7200" b="1" dirty="0" smtClean="0">
                <a:solidFill>
                  <a:srgbClr val="FF0000"/>
                </a:solidFill>
                <a:latin typeface="Blackadder ITC" pitchFamily="82" charset="0"/>
              </a:rPr>
              <a:t>One</a:t>
            </a:r>
            <a:endParaRPr lang="en-US" sz="7200" b="1" dirty="0">
              <a:solidFill>
                <a:srgbClr val="FF0000"/>
              </a:solidFill>
              <a:latin typeface="Blackadder ITC" pitchFamily="82" charset="0"/>
            </a:endParaRPr>
          </a:p>
        </p:txBody>
      </p:sp>
    </p:spTree>
    <p:extLst>
      <p:ext uri="{BB962C8B-B14F-4D97-AF65-F5344CB8AC3E}">
        <p14:creationId xmlns:p14="http://schemas.microsoft.com/office/powerpoint/2010/main" val="1651558182"/>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a:bodyPr>
          <a:lstStyle/>
          <a:p>
            <a:pPr marL="0" indent="0">
              <a:buNone/>
            </a:pPr>
            <a:r>
              <a:rPr lang="en-US" b="1" dirty="0">
                <a:solidFill>
                  <a:srgbClr val="000000"/>
                </a:solidFill>
                <a:latin typeface="Lucida Grande"/>
              </a:rPr>
              <a:t>BOTH MURDERERS</a:t>
            </a:r>
          </a:p>
          <a:p>
            <a:pPr marL="0" indent="0">
              <a:buNone/>
            </a:pPr>
            <a:r>
              <a:rPr lang="en-US" b="1" dirty="0">
                <a:solidFill>
                  <a:srgbClr val="000000"/>
                </a:solidFill>
                <a:latin typeface="Lucida Grande"/>
              </a:rPr>
              <a:t>We are resolved, my lord</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chemeClr val="tx1"/>
                </a:solidFill>
              </a:rPr>
              <a:t>MACBETH</a:t>
            </a:r>
          </a:p>
          <a:p>
            <a:pPr marL="0" indent="0">
              <a:buNone/>
            </a:pPr>
            <a:r>
              <a:rPr lang="en-US" b="1" dirty="0">
                <a:solidFill>
                  <a:schemeClr val="tx1"/>
                </a:solidFill>
              </a:rPr>
              <a:t>I’ll call upon you straight. Abide within</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Exeunt </a:t>
            </a:r>
            <a:r>
              <a:rPr lang="en-US" b="1" i="1" dirty="0" smtClean="0">
                <a:solidFill>
                  <a:srgbClr val="000000"/>
                </a:solidFill>
                <a:latin typeface="Lucida Grande"/>
              </a:rPr>
              <a:t>MURDERERS</a:t>
            </a:r>
          </a:p>
          <a:p>
            <a:pPr marL="0" indent="0">
              <a:buNone/>
            </a:pPr>
            <a:endParaRPr lang="en-US" b="1" i="1" dirty="0">
              <a:solidFill>
                <a:srgbClr val="000000"/>
              </a:solidFill>
              <a:latin typeface="Lucida Grande"/>
            </a:endParaRPr>
          </a:p>
          <a:p>
            <a:pPr marL="0" indent="0">
              <a:buNone/>
            </a:pPr>
            <a:r>
              <a:rPr lang="en-US" b="1" dirty="0" smtClean="0">
                <a:solidFill>
                  <a:schemeClr val="tx1"/>
                </a:solidFill>
              </a:rPr>
              <a:t>MACBETH</a:t>
            </a:r>
          </a:p>
          <a:p>
            <a:pPr marL="0" indent="0">
              <a:buNone/>
            </a:pPr>
            <a:r>
              <a:rPr lang="en-US" b="1" dirty="0">
                <a:solidFill>
                  <a:schemeClr val="tx1"/>
                </a:solidFill>
              </a:rPr>
              <a:t>It is concluded. </a:t>
            </a:r>
            <a:r>
              <a:rPr lang="en-US" b="1" dirty="0" err="1">
                <a:solidFill>
                  <a:schemeClr val="tx1"/>
                </a:solidFill>
              </a:rPr>
              <a:t>Banquo</a:t>
            </a:r>
            <a:r>
              <a:rPr lang="en-US" b="1" dirty="0">
                <a:solidFill>
                  <a:schemeClr val="tx1"/>
                </a:solidFill>
              </a:rPr>
              <a:t>, thy soul’s flight,</a:t>
            </a:r>
          </a:p>
          <a:p>
            <a:pPr marL="0" indent="0">
              <a:buNone/>
            </a:pPr>
            <a:r>
              <a:rPr lang="en-US" b="1" dirty="0">
                <a:solidFill>
                  <a:schemeClr val="tx1"/>
                </a:solidFill>
              </a:rPr>
              <a:t>If it find heaven, must find it out tonight</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Exit</a:t>
            </a:r>
            <a:endParaRPr lang="en-US" b="1" dirty="0">
              <a:solidFill>
                <a:schemeClr val="tx1"/>
              </a:solidFill>
            </a:endParaRPr>
          </a:p>
        </p:txBody>
      </p:sp>
      <p:sp>
        <p:nvSpPr>
          <p:cNvPr id="4" name="Content Placeholder 2"/>
          <p:cNvSpPr txBox="1">
            <a:spLocks/>
          </p:cNvSpPr>
          <p:nvPr/>
        </p:nvSpPr>
        <p:spPr>
          <a:xfrm>
            <a:off x="4697104" y="-31845"/>
            <a:ext cx="4419600"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BOTH MURDERERS</a:t>
            </a:r>
          </a:p>
          <a:p>
            <a:pPr marL="0" indent="0">
              <a:buNone/>
            </a:pPr>
            <a:r>
              <a:rPr lang="en-US" b="1" dirty="0">
                <a:solidFill>
                  <a:srgbClr val="000000"/>
                </a:solidFill>
                <a:latin typeface="Lucida Grande"/>
              </a:rPr>
              <a:t>We have decided, my lord. We’re in</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prstClr val="black"/>
                </a:solidFill>
              </a:rPr>
              <a:t>MACBETH</a:t>
            </a:r>
          </a:p>
          <a:p>
            <a:pPr marL="0" indent="0">
              <a:buNone/>
            </a:pPr>
            <a:r>
              <a:rPr lang="en-US" b="1" dirty="0">
                <a:solidFill>
                  <a:prstClr val="black"/>
                </a:solidFill>
              </a:rPr>
              <a:t>I’ll call for you soon. Stay inside</a:t>
            </a:r>
            <a:r>
              <a:rPr lang="en-US" b="1" dirty="0" smtClean="0">
                <a:solidFill>
                  <a:prstClr val="black"/>
                </a:solidFill>
              </a:rPr>
              <a:t>.</a:t>
            </a:r>
          </a:p>
          <a:p>
            <a:pPr marL="0" indent="0">
              <a:buNone/>
            </a:pPr>
            <a:endParaRPr lang="en-US" b="1" dirty="0" smtClean="0">
              <a:solidFill>
                <a:prstClr val="black"/>
              </a:solidFill>
            </a:endParaRPr>
          </a:p>
          <a:p>
            <a:pPr marL="0" indent="0">
              <a:buNone/>
            </a:pPr>
            <a:r>
              <a:rPr lang="en-US" i="1" dirty="0">
                <a:solidFill>
                  <a:srgbClr val="000000"/>
                </a:solidFill>
                <a:latin typeface="Lucida Grande"/>
              </a:rPr>
              <a:t>The </a:t>
            </a:r>
            <a:r>
              <a:rPr lang="en-US" b="1" i="1" dirty="0">
                <a:solidFill>
                  <a:srgbClr val="000000"/>
                </a:solidFill>
                <a:latin typeface="Lucida Grande"/>
              </a:rPr>
              <a:t>MURDERERS</a:t>
            </a:r>
            <a:r>
              <a:rPr lang="en-US" i="1" dirty="0">
                <a:solidFill>
                  <a:srgbClr val="000000"/>
                </a:solidFill>
                <a:latin typeface="Lucida Grande"/>
              </a:rPr>
              <a:t> exit</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smtClean="0">
                <a:solidFill>
                  <a:prstClr val="black"/>
                </a:solidFill>
              </a:rPr>
              <a:t>MACBETH</a:t>
            </a:r>
          </a:p>
          <a:p>
            <a:pPr marL="0" indent="0">
              <a:buNone/>
            </a:pPr>
            <a:r>
              <a:rPr lang="en-US" b="1" dirty="0">
                <a:solidFill>
                  <a:prstClr val="black"/>
                </a:solidFill>
              </a:rPr>
              <a:t>The deal is closed. </a:t>
            </a:r>
            <a:r>
              <a:rPr lang="en-US" b="1" dirty="0" err="1">
                <a:solidFill>
                  <a:prstClr val="black"/>
                </a:solidFill>
              </a:rPr>
              <a:t>Banquo</a:t>
            </a:r>
            <a:r>
              <a:rPr lang="en-US" b="1" dirty="0">
                <a:solidFill>
                  <a:prstClr val="black"/>
                </a:solidFill>
              </a:rPr>
              <a:t>, if your soul is going to make it to heaven, tonight’s the night</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He exits.</a:t>
            </a: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337776013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ZZKUTeoX5mM/TWRDdNABpoI/AAAAAAAAAmM/w6oHfMTWvG8/s1600/macbeth-creation-bl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6" y="3601"/>
            <a:ext cx="9157856" cy="6889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 y="5276850"/>
            <a:ext cx="8229600" cy="1600200"/>
          </a:xfrm>
        </p:spPr>
        <p:txBody>
          <a:bodyPr/>
          <a:lstStyle/>
          <a:p>
            <a:pPr algn="l"/>
            <a:r>
              <a:rPr lang="en-US" sz="8000" b="1" dirty="0" smtClean="0">
                <a:solidFill>
                  <a:srgbClr val="FF0000"/>
                </a:solidFill>
                <a:effectLst/>
                <a:latin typeface="Blackadder ITC" pitchFamily="82" charset="0"/>
              </a:rPr>
              <a:t>Act  Three</a:t>
            </a:r>
            <a:br>
              <a:rPr lang="en-US" sz="8000" b="1" dirty="0" smtClean="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a:solidFill>
                  <a:srgbClr val="FF0000"/>
                </a:solidFill>
                <a:latin typeface="Blackadder ITC" pitchFamily="82" charset="0"/>
              </a:rPr>
              <a:t>Scene </a:t>
            </a:r>
            <a:r>
              <a:rPr lang="en-US" sz="8000" b="1" dirty="0" smtClean="0">
                <a:solidFill>
                  <a:srgbClr val="FF0000"/>
                </a:solidFill>
                <a:latin typeface="Blackadder ITC" pitchFamily="82" charset="0"/>
              </a:rPr>
              <a:t>Two</a:t>
            </a:r>
            <a:endParaRPr lang="en-US" sz="8000" b="1" dirty="0">
              <a:solidFill>
                <a:srgbClr val="FF0000"/>
              </a:solidFill>
              <a:latin typeface="Blackadder ITC" pitchFamily="82" charset="0"/>
            </a:endParaRPr>
          </a:p>
        </p:txBody>
      </p:sp>
    </p:spTree>
    <p:extLst>
      <p:ext uri="{BB962C8B-B14F-4D97-AF65-F5344CB8AC3E}">
        <p14:creationId xmlns:p14="http://schemas.microsoft.com/office/powerpoint/2010/main" val="236593663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96000" cy="6858000"/>
          </a:xfrm>
        </p:spPr>
        <p:txBody>
          <a:bodyPr>
            <a:normAutofit/>
          </a:bodyPr>
          <a:lstStyle/>
          <a:p>
            <a:pPr marL="0" indent="0">
              <a:buNone/>
            </a:pPr>
            <a:r>
              <a:rPr lang="en-US" i="1" dirty="0">
                <a:solidFill>
                  <a:srgbClr val="000000"/>
                </a:solidFill>
                <a:latin typeface="Lucida Grande"/>
              </a:rPr>
              <a:t>Enter </a:t>
            </a:r>
            <a:r>
              <a:rPr lang="en-US" b="1" i="1" dirty="0">
                <a:solidFill>
                  <a:srgbClr val="000000"/>
                </a:solidFill>
                <a:latin typeface="Lucida Grande"/>
              </a:rPr>
              <a:t>LADY MACBETH</a:t>
            </a:r>
            <a:r>
              <a:rPr lang="en-US" i="1" dirty="0">
                <a:solidFill>
                  <a:srgbClr val="000000"/>
                </a:solidFill>
                <a:latin typeface="Lucida Grande"/>
              </a:rPr>
              <a:t> and a </a:t>
            </a:r>
            <a:r>
              <a:rPr lang="en-US" b="1" i="1" dirty="0" smtClean="0">
                <a:solidFill>
                  <a:srgbClr val="000000"/>
                </a:solidFill>
                <a:latin typeface="Lucida Grande"/>
              </a:rPr>
              <a:t>SERVANT</a:t>
            </a:r>
          </a:p>
          <a:p>
            <a:pPr marL="0" indent="0">
              <a:buNone/>
            </a:pPr>
            <a:endParaRPr lang="en-US" b="1" i="1" dirty="0">
              <a:solidFill>
                <a:srgbClr val="000000"/>
              </a:solidFill>
              <a:latin typeface="Lucida Grande"/>
            </a:endParaRPr>
          </a:p>
          <a:p>
            <a:pPr marL="0" indent="0">
              <a:buNone/>
            </a:pPr>
            <a:r>
              <a:rPr lang="en-US" b="1" dirty="0">
                <a:solidFill>
                  <a:schemeClr val="tx1"/>
                </a:solidFill>
              </a:rPr>
              <a:t>LADY MACBETH</a:t>
            </a:r>
          </a:p>
          <a:p>
            <a:pPr marL="0" indent="0">
              <a:buNone/>
            </a:pPr>
            <a:r>
              <a:rPr lang="en-US" b="1" dirty="0">
                <a:solidFill>
                  <a:schemeClr val="tx1"/>
                </a:solidFill>
              </a:rPr>
              <a:t>Is </a:t>
            </a:r>
            <a:r>
              <a:rPr lang="en-US" b="1" dirty="0" err="1">
                <a:solidFill>
                  <a:schemeClr val="tx1"/>
                </a:solidFill>
              </a:rPr>
              <a:t>Banquo</a:t>
            </a:r>
            <a:r>
              <a:rPr lang="en-US" b="1" dirty="0">
                <a:solidFill>
                  <a:schemeClr val="tx1"/>
                </a:solidFill>
              </a:rPr>
              <a:t> gone from court</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SERVANT</a:t>
            </a:r>
          </a:p>
          <a:p>
            <a:pPr marL="0" indent="0">
              <a:buNone/>
            </a:pPr>
            <a:r>
              <a:rPr lang="en-US" b="1" dirty="0">
                <a:solidFill>
                  <a:schemeClr val="tx1"/>
                </a:solidFill>
              </a:rPr>
              <a:t>Ay, madam, but returns again tonight</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LADY MACBETH</a:t>
            </a:r>
          </a:p>
          <a:p>
            <a:pPr marL="0" indent="0">
              <a:buNone/>
            </a:pPr>
            <a:r>
              <a:rPr lang="en-US" b="1" dirty="0">
                <a:solidFill>
                  <a:schemeClr val="tx1"/>
                </a:solidFill>
              </a:rPr>
              <a:t>Say to the king I would attend his leisure</a:t>
            </a:r>
          </a:p>
          <a:p>
            <a:pPr marL="0" indent="0">
              <a:buNone/>
            </a:pPr>
            <a:r>
              <a:rPr lang="en-US" b="1" dirty="0">
                <a:solidFill>
                  <a:schemeClr val="tx1"/>
                </a:solidFill>
              </a:rPr>
              <a:t>For a few words.</a:t>
            </a:r>
          </a:p>
        </p:txBody>
      </p:sp>
      <p:sp>
        <p:nvSpPr>
          <p:cNvPr id="4" name="Content Placeholder 2"/>
          <p:cNvSpPr txBox="1">
            <a:spLocks/>
          </p:cNvSpPr>
          <p:nvPr/>
        </p:nvSpPr>
        <p:spPr>
          <a:xfrm>
            <a:off x="6096000" y="-31845"/>
            <a:ext cx="3020704"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i="1" dirty="0">
                <a:solidFill>
                  <a:srgbClr val="000000"/>
                </a:solidFill>
                <a:latin typeface="Lucida Grande"/>
              </a:rPr>
              <a:t>LADY MACBETH</a:t>
            </a:r>
            <a:r>
              <a:rPr lang="en-US" i="1" dirty="0">
                <a:solidFill>
                  <a:srgbClr val="000000"/>
                </a:solidFill>
                <a:latin typeface="Lucida Grande"/>
              </a:rPr>
              <a:t> and a </a:t>
            </a:r>
            <a:r>
              <a:rPr lang="en-US" b="1" i="1" dirty="0">
                <a:solidFill>
                  <a:srgbClr val="000000"/>
                </a:solidFill>
                <a:latin typeface="Lucida Grande"/>
              </a:rPr>
              <a:t>SERVANT</a:t>
            </a:r>
            <a:r>
              <a:rPr lang="en-US" i="1" dirty="0">
                <a:solidFill>
                  <a:srgbClr val="000000"/>
                </a:solidFill>
                <a:latin typeface="Lucida Grande"/>
              </a:rPr>
              <a:t> enter</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a:solidFill>
                  <a:prstClr val="black"/>
                </a:solidFill>
              </a:rPr>
              <a:t>LADY MACBETH</a:t>
            </a:r>
          </a:p>
          <a:p>
            <a:pPr marL="0" indent="0">
              <a:buNone/>
            </a:pPr>
            <a:r>
              <a:rPr lang="en-US" b="1" dirty="0">
                <a:solidFill>
                  <a:prstClr val="black"/>
                </a:solidFill>
              </a:rPr>
              <a:t>Has </a:t>
            </a:r>
            <a:r>
              <a:rPr lang="en-US" b="1" dirty="0" err="1">
                <a:solidFill>
                  <a:prstClr val="black"/>
                </a:solidFill>
              </a:rPr>
              <a:t>Banquo</a:t>
            </a:r>
            <a:r>
              <a:rPr lang="en-US" b="1" dirty="0">
                <a:solidFill>
                  <a:prstClr val="black"/>
                </a:solidFill>
              </a:rPr>
              <a:t> left the court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SERVANT</a:t>
            </a:r>
          </a:p>
          <a:p>
            <a:pPr marL="0" indent="0">
              <a:buNone/>
            </a:pPr>
            <a:r>
              <a:rPr lang="en-US" b="1" dirty="0">
                <a:solidFill>
                  <a:prstClr val="black"/>
                </a:solidFill>
              </a:rPr>
              <a:t>Yes, madam, but he’ll be back tonight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LADY MACBETH</a:t>
            </a:r>
          </a:p>
          <a:p>
            <a:pPr marL="0" indent="0">
              <a:buNone/>
            </a:pPr>
            <a:r>
              <a:rPr lang="en-US" b="1" dirty="0">
                <a:solidFill>
                  <a:prstClr val="black"/>
                </a:solidFill>
              </a:rPr>
              <a:t>Go tell the king I want to talk to him for a few minutes.</a:t>
            </a:r>
          </a:p>
        </p:txBody>
      </p:sp>
    </p:spTree>
    <p:extLst>
      <p:ext uri="{BB962C8B-B14F-4D97-AF65-F5344CB8AC3E}">
        <p14:creationId xmlns:p14="http://schemas.microsoft.com/office/powerpoint/2010/main" val="144256474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19800" cy="6858000"/>
          </a:xfrm>
        </p:spPr>
        <p:txBody>
          <a:bodyPr>
            <a:normAutofit/>
          </a:bodyPr>
          <a:lstStyle/>
          <a:p>
            <a:pPr marL="0" indent="0">
              <a:buNone/>
            </a:pPr>
            <a:r>
              <a:rPr lang="en-US" b="1" dirty="0">
                <a:solidFill>
                  <a:schemeClr val="tx1"/>
                </a:solidFill>
              </a:rPr>
              <a:t>SERVANT</a:t>
            </a:r>
          </a:p>
          <a:p>
            <a:pPr marL="0" indent="0">
              <a:buNone/>
            </a:pPr>
            <a:r>
              <a:rPr lang="en-US" b="1" dirty="0" smtClean="0">
                <a:solidFill>
                  <a:schemeClr val="tx1"/>
                </a:solidFill>
              </a:rPr>
              <a:t>Madam</a:t>
            </a:r>
            <a:r>
              <a:rPr lang="en-US" b="1" dirty="0">
                <a:solidFill>
                  <a:schemeClr val="tx1"/>
                </a:solidFill>
              </a:rPr>
              <a:t>, I will</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Exit </a:t>
            </a:r>
            <a:r>
              <a:rPr lang="en-US" b="1" i="1" dirty="0" smtClean="0">
                <a:solidFill>
                  <a:srgbClr val="000000"/>
                </a:solidFill>
                <a:latin typeface="Lucida Grande"/>
              </a:rPr>
              <a:t>SERVANT</a:t>
            </a:r>
          </a:p>
          <a:p>
            <a:pPr marL="0" indent="0">
              <a:buNone/>
            </a:pPr>
            <a:endParaRPr lang="en-US" b="1" i="1" dirty="0">
              <a:solidFill>
                <a:srgbClr val="000000"/>
              </a:solidFill>
              <a:latin typeface="Lucida Grande"/>
            </a:endParaRPr>
          </a:p>
          <a:p>
            <a:pPr marL="0" indent="0">
              <a:buNone/>
            </a:pPr>
            <a:r>
              <a:rPr lang="en-US" b="1" dirty="0">
                <a:solidFill>
                  <a:schemeClr val="tx1"/>
                </a:solidFill>
              </a:rPr>
              <a:t>LADY MACBETH</a:t>
            </a:r>
          </a:p>
          <a:p>
            <a:pPr marL="0" indent="0">
              <a:buNone/>
            </a:pPr>
            <a:r>
              <a:rPr lang="en-US" b="1" dirty="0" err="1">
                <a:solidFill>
                  <a:schemeClr val="tx1"/>
                </a:solidFill>
              </a:rPr>
              <a:t>Naught’s</a:t>
            </a:r>
            <a:r>
              <a:rPr lang="en-US" b="1" dirty="0">
                <a:solidFill>
                  <a:schemeClr val="tx1"/>
                </a:solidFill>
              </a:rPr>
              <a:t> had, all’s spent,</a:t>
            </a:r>
          </a:p>
          <a:p>
            <a:pPr marL="0" indent="0">
              <a:buNone/>
            </a:pPr>
            <a:r>
              <a:rPr lang="en-US" b="1" dirty="0">
                <a:solidFill>
                  <a:schemeClr val="tx1"/>
                </a:solidFill>
              </a:rPr>
              <a:t>Where our desire is got without content.</a:t>
            </a:r>
          </a:p>
          <a:p>
            <a:pPr marL="0" indent="0">
              <a:buNone/>
            </a:pPr>
            <a:r>
              <a:rPr lang="en-US" b="1" dirty="0" err="1">
                <a:solidFill>
                  <a:schemeClr val="tx1"/>
                </a:solidFill>
              </a:rPr>
              <a:t>'Tis</a:t>
            </a:r>
            <a:r>
              <a:rPr lang="en-US" b="1" dirty="0">
                <a:solidFill>
                  <a:schemeClr val="tx1"/>
                </a:solidFill>
              </a:rPr>
              <a:t> safer to be that which we destroy</a:t>
            </a:r>
          </a:p>
          <a:p>
            <a:pPr marL="0" indent="0">
              <a:buNone/>
            </a:pPr>
            <a:r>
              <a:rPr lang="en-US" b="1" dirty="0">
                <a:solidFill>
                  <a:schemeClr val="tx1"/>
                </a:solidFill>
              </a:rPr>
              <a:t>Than by destruction dwell in doubtful joy.</a:t>
            </a:r>
          </a:p>
        </p:txBody>
      </p:sp>
      <p:sp>
        <p:nvSpPr>
          <p:cNvPr id="4" name="Content Placeholder 2"/>
          <p:cNvSpPr txBox="1">
            <a:spLocks/>
          </p:cNvSpPr>
          <p:nvPr/>
        </p:nvSpPr>
        <p:spPr>
          <a:xfrm>
            <a:off x="6019800" y="-31845"/>
            <a:ext cx="3096904"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SERVANT</a:t>
            </a:r>
          </a:p>
          <a:p>
            <a:pPr marL="0" indent="0">
              <a:buNone/>
            </a:pPr>
            <a:r>
              <a:rPr lang="en-US" b="1" dirty="0">
                <a:solidFill>
                  <a:prstClr val="black"/>
                </a:solidFill>
              </a:rPr>
              <a:t>No problem, madam</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The </a:t>
            </a:r>
            <a:r>
              <a:rPr lang="en-US" b="1" i="1" dirty="0">
                <a:solidFill>
                  <a:srgbClr val="000000"/>
                </a:solidFill>
                <a:latin typeface="Lucida Grande"/>
              </a:rPr>
              <a:t>SERVANT</a:t>
            </a:r>
            <a:r>
              <a:rPr lang="en-US" i="1" dirty="0">
                <a:solidFill>
                  <a:srgbClr val="000000"/>
                </a:solidFill>
                <a:latin typeface="Lucida Grande"/>
              </a:rPr>
              <a:t> exits</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a:solidFill>
                  <a:prstClr val="black"/>
                </a:solidFill>
              </a:rPr>
              <a:t>LADY MACBETH</a:t>
            </a:r>
          </a:p>
          <a:p>
            <a:pPr marL="0" indent="0">
              <a:buNone/>
            </a:pPr>
            <a:r>
              <a:rPr lang="en-US" b="1" dirty="0">
                <a:solidFill>
                  <a:prstClr val="black"/>
                </a:solidFill>
              </a:rPr>
              <a:t>If you get what you want and you’re still not happy, you’ve spent everything and gained nothing. It’s better to be the person who gets murdered than to be the killer and be tormented with anxiety.</a:t>
            </a:r>
          </a:p>
        </p:txBody>
      </p:sp>
    </p:spTree>
    <p:extLst>
      <p:ext uri="{BB962C8B-B14F-4D97-AF65-F5344CB8AC3E}">
        <p14:creationId xmlns:p14="http://schemas.microsoft.com/office/powerpoint/2010/main" val="144256474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i="1" dirty="0">
                <a:solidFill>
                  <a:srgbClr val="000000"/>
                </a:solidFill>
                <a:latin typeface="Lucida Grande"/>
              </a:rPr>
              <a:t>Enter </a:t>
            </a:r>
            <a:r>
              <a:rPr lang="en-US" b="1" i="1" dirty="0" smtClean="0">
                <a:solidFill>
                  <a:srgbClr val="000000"/>
                </a:solidFill>
                <a:latin typeface="Lucida Grande"/>
              </a:rPr>
              <a:t>MACBETH</a:t>
            </a:r>
          </a:p>
          <a:p>
            <a:pPr marL="0" indent="0">
              <a:buNone/>
            </a:pPr>
            <a:endParaRPr lang="en-US" b="1" i="1" dirty="0">
              <a:solidFill>
                <a:srgbClr val="000000"/>
              </a:solidFill>
              <a:latin typeface="Lucida Grande"/>
            </a:endParaRPr>
          </a:p>
          <a:p>
            <a:pPr marL="0" indent="0">
              <a:buNone/>
            </a:pPr>
            <a:r>
              <a:rPr lang="en-US" b="1" dirty="0" smtClean="0">
                <a:solidFill>
                  <a:schemeClr val="tx1"/>
                </a:solidFill>
              </a:rPr>
              <a:t>LADY MACBETH</a:t>
            </a:r>
          </a:p>
          <a:p>
            <a:pPr marL="0" indent="0">
              <a:buNone/>
            </a:pPr>
            <a:r>
              <a:rPr lang="en-US" b="1" dirty="0" smtClean="0">
                <a:solidFill>
                  <a:schemeClr val="tx1"/>
                </a:solidFill>
              </a:rPr>
              <a:t>How </a:t>
            </a:r>
            <a:r>
              <a:rPr lang="en-US" b="1" dirty="0">
                <a:solidFill>
                  <a:schemeClr val="tx1"/>
                </a:solidFill>
              </a:rPr>
              <a:t>now, my lord! Why do you keep alone,</a:t>
            </a:r>
          </a:p>
          <a:p>
            <a:pPr marL="0" indent="0">
              <a:buNone/>
            </a:pPr>
            <a:r>
              <a:rPr lang="en-US" b="1" dirty="0">
                <a:solidFill>
                  <a:schemeClr val="tx1"/>
                </a:solidFill>
              </a:rPr>
              <a:t>Of sorriest fancies your companions making,</a:t>
            </a:r>
          </a:p>
          <a:p>
            <a:pPr marL="0" indent="0">
              <a:buNone/>
            </a:pPr>
            <a:r>
              <a:rPr lang="en-US" b="1" dirty="0">
                <a:solidFill>
                  <a:schemeClr val="tx1"/>
                </a:solidFill>
              </a:rPr>
              <a:t>Using those thoughts which should indeed have died</a:t>
            </a:r>
          </a:p>
          <a:p>
            <a:pPr marL="0" indent="0">
              <a:buNone/>
            </a:pPr>
            <a:r>
              <a:rPr lang="en-US" b="1" dirty="0">
                <a:solidFill>
                  <a:schemeClr val="tx1"/>
                </a:solidFill>
              </a:rPr>
              <a:t>With them they think on? Things without all remedy</a:t>
            </a:r>
          </a:p>
          <a:p>
            <a:pPr marL="0" indent="0">
              <a:buNone/>
            </a:pPr>
            <a:r>
              <a:rPr lang="en-US" b="1" dirty="0">
                <a:solidFill>
                  <a:schemeClr val="tx1"/>
                </a:solidFill>
              </a:rPr>
              <a:t>Should be without regard. What’s done is done.</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i="1" dirty="0">
                <a:solidFill>
                  <a:srgbClr val="000000"/>
                </a:solidFill>
                <a:latin typeface="Lucida Grande"/>
              </a:rPr>
              <a:t>MACBETH</a:t>
            </a:r>
            <a:r>
              <a:rPr lang="en-US" i="1" dirty="0">
                <a:solidFill>
                  <a:srgbClr val="000000"/>
                </a:solidFill>
                <a:latin typeface="Lucida Grande"/>
              </a:rPr>
              <a:t> enters</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smtClean="0">
                <a:solidFill>
                  <a:srgbClr val="000000"/>
                </a:solidFill>
                <a:latin typeface="Lucida Grande"/>
              </a:rPr>
              <a:t>LADY MACBETH</a:t>
            </a:r>
          </a:p>
          <a:p>
            <a:pPr marL="0" indent="0">
              <a:buNone/>
            </a:pPr>
            <a:r>
              <a:rPr lang="en-US" b="1" dirty="0">
                <a:solidFill>
                  <a:prstClr val="black"/>
                </a:solidFill>
              </a:rPr>
              <a:t>What’s going on, my lord? Why are you keeping to yourself, with only your sad thoughts to keep you company? Those thoughts should have died when you killed the men you’re thinking about. If you can’t fix it, you shouldn’t give it a second thought. What’s done is done.</a:t>
            </a:r>
          </a:p>
        </p:txBody>
      </p:sp>
    </p:spTree>
    <p:extLst>
      <p:ext uri="{BB962C8B-B14F-4D97-AF65-F5344CB8AC3E}">
        <p14:creationId xmlns:p14="http://schemas.microsoft.com/office/powerpoint/2010/main" val="144256474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3600" cy="6858000"/>
          </a:xfrm>
        </p:spPr>
        <p:txBody>
          <a:bodyPr>
            <a:normAutofit/>
          </a:bodyPr>
          <a:lstStyle/>
          <a:p>
            <a:pPr marL="0" indent="0">
              <a:buNone/>
            </a:pPr>
            <a:r>
              <a:rPr lang="en-US" b="1" dirty="0">
                <a:solidFill>
                  <a:schemeClr val="tx1"/>
                </a:solidFill>
              </a:rPr>
              <a:t>MACBETH</a:t>
            </a:r>
          </a:p>
          <a:p>
            <a:pPr marL="0" indent="0">
              <a:buNone/>
            </a:pPr>
            <a:r>
              <a:rPr lang="en-US" b="1" dirty="0">
                <a:solidFill>
                  <a:schemeClr val="tx1"/>
                </a:solidFill>
              </a:rPr>
              <a:t>We have scorched the snake, not killed it.</a:t>
            </a:r>
          </a:p>
          <a:p>
            <a:pPr marL="0" indent="0">
              <a:buNone/>
            </a:pPr>
            <a:r>
              <a:rPr lang="en-US" b="1" dirty="0">
                <a:solidFill>
                  <a:schemeClr val="tx1"/>
                </a:solidFill>
              </a:rPr>
              <a:t>She’ll close and be herself whilst our poor malice</a:t>
            </a:r>
          </a:p>
          <a:p>
            <a:pPr marL="0" indent="0">
              <a:buNone/>
            </a:pPr>
            <a:r>
              <a:rPr lang="en-US" b="1" dirty="0">
                <a:solidFill>
                  <a:schemeClr val="tx1"/>
                </a:solidFill>
              </a:rPr>
              <a:t>Remains in danger of her former tooth.</a:t>
            </a:r>
          </a:p>
          <a:p>
            <a:pPr marL="0" indent="0">
              <a:buNone/>
            </a:pPr>
            <a:r>
              <a:rPr lang="en-US" b="1" dirty="0">
                <a:solidFill>
                  <a:schemeClr val="tx1"/>
                </a:solidFill>
              </a:rPr>
              <a:t>But let the frame of things disjoint, both the worlds suffer,</a:t>
            </a:r>
          </a:p>
          <a:p>
            <a:pPr marL="0" indent="0">
              <a:buNone/>
            </a:pPr>
            <a:r>
              <a:rPr lang="en-US" b="1" dirty="0">
                <a:solidFill>
                  <a:schemeClr val="tx1"/>
                </a:solidFill>
              </a:rPr>
              <a:t>Ere we will eat our meal in fear, and sleep</a:t>
            </a:r>
          </a:p>
          <a:p>
            <a:pPr marL="0" indent="0">
              <a:buNone/>
            </a:pPr>
            <a:r>
              <a:rPr lang="en-US" b="1" dirty="0">
                <a:solidFill>
                  <a:schemeClr val="tx1"/>
                </a:solidFill>
              </a:rPr>
              <a:t>In the affliction of these terrible dreams</a:t>
            </a:r>
          </a:p>
          <a:p>
            <a:pPr marL="0" indent="0">
              <a:buNone/>
            </a:pPr>
            <a:r>
              <a:rPr lang="en-US" b="1" dirty="0">
                <a:solidFill>
                  <a:schemeClr val="tx1"/>
                </a:solidFill>
              </a:rPr>
              <a:t>That shake us nightly. Better be with the dead</a:t>
            </a:r>
            <a:r>
              <a:rPr lang="en-US" b="1" dirty="0" smtClean="0">
                <a:solidFill>
                  <a:schemeClr val="tx1"/>
                </a:solidFill>
              </a:rPr>
              <a:t>,</a:t>
            </a:r>
            <a:endParaRPr lang="en-US" b="1" dirty="0">
              <a:solidFill>
                <a:schemeClr val="tx1"/>
              </a:solidFill>
            </a:endParaRPr>
          </a:p>
        </p:txBody>
      </p:sp>
      <p:sp>
        <p:nvSpPr>
          <p:cNvPr id="4" name="Content Placeholder 2"/>
          <p:cNvSpPr txBox="1">
            <a:spLocks/>
          </p:cNvSpPr>
          <p:nvPr/>
        </p:nvSpPr>
        <p:spPr>
          <a:xfrm>
            <a:off x="5943600" y="-31845"/>
            <a:ext cx="3173104" cy="685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We have slashed the snake but not killed it. It will heal and be as good as new, and we’ll be threatened by its fangs once again. But the universe can fall apart, and heaven and earth crumble, before I’ll eat my meals in fear and spend my nights tossing and turning with these nightmares I’ve been having. I’d rather be dead than endure this endless mental torture and harrowing sleep deprivation. </a:t>
            </a:r>
          </a:p>
        </p:txBody>
      </p:sp>
    </p:spTree>
    <p:extLst>
      <p:ext uri="{BB962C8B-B14F-4D97-AF65-F5344CB8AC3E}">
        <p14:creationId xmlns:p14="http://schemas.microsoft.com/office/powerpoint/2010/main" val="144256474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705600" cy="6858000"/>
          </a:xfrm>
        </p:spPr>
        <p:txBody>
          <a:bodyPr>
            <a:normAutofit/>
          </a:bodyPr>
          <a:lstStyle/>
          <a:p>
            <a:pPr marL="0" indent="0">
              <a:buNone/>
            </a:pPr>
            <a:r>
              <a:rPr lang="en-US" b="1" dirty="0" smtClean="0">
                <a:solidFill>
                  <a:schemeClr val="tx1"/>
                </a:solidFill>
              </a:rPr>
              <a:t>MACBETH</a:t>
            </a:r>
            <a:endParaRPr lang="en-US" b="1" dirty="0">
              <a:solidFill>
                <a:schemeClr val="tx1"/>
              </a:solidFill>
            </a:endParaRPr>
          </a:p>
          <a:p>
            <a:pPr marL="0" indent="0">
              <a:buNone/>
            </a:pPr>
            <a:r>
              <a:rPr lang="en-US" b="1" dirty="0">
                <a:solidFill>
                  <a:schemeClr val="tx1"/>
                </a:solidFill>
              </a:rPr>
              <a:t>Whom we, to gain our peace, have sent to peace,</a:t>
            </a:r>
          </a:p>
          <a:p>
            <a:pPr marL="0" indent="0">
              <a:buNone/>
            </a:pPr>
            <a:r>
              <a:rPr lang="en-US" b="1" dirty="0">
                <a:solidFill>
                  <a:schemeClr val="tx1"/>
                </a:solidFill>
              </a:rPr>
              <a:t>Than on the torture of the mind to lie</a:t>
            </a:r>
          </a:p>
          <a:p>
            <a:pPr marL="0" indent="0">
              <a:buNone/>
            </a:pPr>
            <a:r>
              <a:rPr lang="en-US" b="1" dirty="0">
                <a:solidFill>
                  <a:schemeClr val="tx1"/>
                </a:solidFill>
              </a:rPr>
              <a:t>In restless ecstasy. Duncan is in his grave.</a:t>
            </a:r>
          </a:p>
          <a:p>
            <a:pPr marL="0" indent="0">
              <a:buNone/>
            </a:pPr>
            <a:r>
              <a:rPr lang="en-US" b="1" dirty="0">
                <a:solidFill>
                  <a:schemeClr val="tx1"/>
                </a:solidFill>
              </a:rPr>
              <a:t>After life’s fitful fever he sleeps well.</a:t>
            </a:r>
          </a:p>
          <a:p>
            <a:pPr marL="0" indent="0">
              <a:buNone/>
            </a:pPr>
            <a:r>
              <a:rPr lang="en-US" b="1" dirty="0">
                <a:solidFill>
                  <a:schemeClr val="tx1"/>
                </a:solidFill>
              </a:rPr>
              <a:t>Treason has done his worst; nor steel nor poison,</a:t>
            </a:r>
          </a:p>
          <a:p>
            <a:pPr marL="0" indent="0">
              <a:buNone/>
            </a:pPr>
            <a:r>
              <a:rPr lang="en-US" b="1" dirty="0">
                <a:solidFill>
                  <a:schemeClr val="tx1"/>
                </a:solidFill>
              </a:rPr>
              <a:t>Malice domestic, foreign levy, nothing</a:t>
            </a:r>
          </a:p>
          <a:p>
            <a:pPr marL="0" indent="0">
              <a:buNone/>
            </a:pPr>
            <a:r>
              <a:rPr lang="en-US" b="1" dirty="0">
                <a:solidFill>
                  <a:schemeClr val="tx1"/>
                </a:solidFill>
              </a:rPr>
              <a:t>Can touch him further.</a:t>
            </a:r>
          </a:p>
        </p:txBody>
      </p:sp>
      <p:sp>
        <p:nvSpPr>
          <p:cNvPr id="4" name="Content Placeholder 2"/>
          <p:cNvSpPr txBox="1">
            <a:spLocks/>
          </p:cNvSpPr>
          <p:nvPr/>
        </p:nvSpPr>
        <p:spPr>
          <a:xfrm>
            <a:off x="7086600" y="-31845"/>
            <a:ext cx="2030104" cy="6858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smtClean="0">
                <a:solidFill>
                  <a:prstClr val="black"/>
                </a:solidFill>
              </a:rPr>
              <a:t>MACBETH</a:t>
            </a:r>
            <a:endParaRPr lang="en-US" b="1" dirty="0">
              <a:solidFill>
                <a:prstClr val="black"/>
              </a:solidFill>
            </a:endParaRPr>
          </a:p>
          <a:p>
            <a:pPr marL="0" indent="0">
              <a:buNone/>
            </a:pPr>
            <a:r>
              <a:rPr lang="en-US" b="1" dirty="0">
                <a:solidFill>
                  <a:prstClr val="black"/>
                </a:solidFill>
              </a:rPr>
              <a:t>We killed those men and sent them to rest in peace so that we could gain our own peace. Duncan lies in his grave, through with life’s troubles, and he’s sleeping well. We have already done the worst we can do to him with our treason. After that, nothing can hurt him further—not weapons, poison, rebellion, invasion, or anything else.</a:t>
            </a:r>
          </a:p>
        </p:txBody>
      </p:sp>
    </p:spTree>
    <p:extLst>
      <p:ext uri="{BB962C8B-B14F-4D97-AF65-F5344CB8AC3E}">
        <p14:creationId xmlns:p14="http://schemas.microsoft.com/office/powerpoint/2010/main" val="144256474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858000" cy="6858000"/>
          </a:xfrm>
        </p:spPr>
        <p:txBody>
          <a:bodyPr>
            <a:normAutofit lnSpcReduction="10000"/>
          </a:bodyPr>
          <a:lstStyle/>
          <a:p>
            <a:pPr marL="0" indent="0">
              <a:buNone/>
            </a:pPr>
            <a:r>
              <a:rPr lang="en-US" b="1" dirty="0">
                <a:solidFill>
                  <a:schemeClr val="tx1"/>
                </a:solidFill>
              </a:rPr>
              <a:t>LADY MACBETH</a:t>
            </a:r>
          </a:p>
          <a:p>
            <a:pPr marL="0" indent="0">
              <a:buNone/>
            </a:pPr>
            <a:r>
              <a:rPr lang="en-US" b="1" dirty="0">
                <a:solidFill>
                  <a:schemeClr val="tx1"/>
                </a:solidFill>
              </a:rPr>
              <a:t>Come on, gentle my lord,</a:t>
            </a:r>
          </a:p>
          <a:p>
            <a:pPr marL="0" indent="0">
              <a:buNone/>
            </a:pPr>
            <a:r>
              <a:rPr lang="en-US" b="1" dirty="0">
                <a:solidFill>
                  <a:schemeClr val="tx1"/>
                </a:solidFill>
              </a:rPr>
              <a:t>Sleek o'er your rugged looks. Be bright and jovial</a:t>
            </a:r>
          </a:p>
          <a:p>
            <a:pPr marL="0" indent="0">
              <a:buNone/>
            </a:pPr>
            <a:r>
              <a:rPr lang="en-US" b="1" dirty="0">
                <a:solidFill>
                  <a:schemeClr val="tx1"/>
                </a:solidFill>
              </a:rPr>
              <a:t>Among your guests tonight</a:t>
            </a:r>
            <a:r>
              <a:rPr lang="en-US" b="1" dirty="0" smtClean="0">
                <a:solidFill>
                  <a:schemeClr val="tx1"/>
                </a:solidFill>
              </a:rPr>
              <a:t>.</a:t>
            </a:r>
          </a:p>
          <a:p>
            <a:pPr marL="0" indent="0">
              <a:buNone/>
            </a:pPr>
            <a:endParaRPr lang="en-US" b="1" dirty="0" smtClean="0">
              <a:solidFill>
                <a:schemeClr val="tx1"/>
              </a:solidFill>
            </a:endParaRPr>
          </a:p>
          <a:p>
            <a:pPr marL="0" indent="0">
              <a:buNone/>
            </a:pPr>
            <a:r>
              <a:rPr lang="en-US" b="1" dirty="0">
                <a:solidFill>
                  <a:schemeClr val="tx1"/>
                </a:solidFill>
              </a:rPr>
              <a:t>MACBETH</a:t>
            </a:r>
          </a:p>
          <a:p>
            <a:pPr marL="0" indent="0">
              <a:buNone/>
            </a:pPr>
            <a:r>
              <a:rPr lang="en-US" b="1" dirty="0" smtClean="0">
                <a:solidFill>
                  <a:schemeClr val="tx1"/>
                </a:solidFill>
              </a:rPr>
              <a:t>So </a:t>
            </a:r>
            <a:r>
              <a:rPr lang="en-US" b="1" dirty="0">
                <a:solidFill>
                  <a:schemeClr val="tx1"/>
                </a:solidFill>
              </a:rPr>
              <a:t>shall I, love,</a:t>
            </a:r>
          </a:p>
          <a:p>
            <a:pPr marL="0" indent="0">
              <a:buNone/>
            </a:pPr>
            <a:r>
              <a:rPr lang="en-US" b="1" dirty="0">
                <a:solidFill>
                  <a:schemeClr val="tx1"/>
                </a:solidFill>
              </a:rPr>
              <a:t>And so, I pray, be you. Let your remembrance</a:t>
            </a:r>
          </a:p>
          <a:p>
            <a:pPr marL="0" indent="0">
              <a:buNone/>
            </a:pPr>
            <a:r>
              <a:rPr lang="en-US" b="1" dirty="0">
                <a:solidFill>
                  <a:schemeClr val="tx1"/>
                </a:solidFill>
              </a:rPr>
              <a:t>Apply to </a:t>
            </a:r>
            <a:r>
              <a:rPr lang="en-US" b="1" dirty="0" err="1">
                <a:solidFill>
                  <a:schemeClr val="tx1"/>
                </a:solidFill>
              </a:rPr>
              <a:t>Banquo</a:t>
            </a:r>
            <a:r>
              <a:rPr lang="en-US" b="1" dirty="0">
                <a:solidFill>
                  <a:schemeClr val="tx1"/>
                </a:solidFill>
              </a:rPr>
              <a:t>; present him eminence,</a:t>
            </a:r>
          </a:p>
          <a:p>
            <a:pPr marL="0" indent="0">
              <a:buNone/>
            </a:pPr>
            <a:r>
              <a:rPr lang="en-US" b="1" dirty="0">
                <a:solidFill>
                  <a:schemeClr val="tx1"/>
                </a:solidFill>
              </a:rPr>
              <a:t>Both with eye and tongue: unsafe the while that we</a:t>
            </a:r>
          </a:p>
          <a:p>
            <a:pPr marL="0" indent="0">
              <a:buNone/>
            </a:pPr>
            <a:r>
              <a:rPr lang="en-US" b="1" dirty="0">
                <a:solidFill>
                  <a:schemeClr val="tx1"/>
                </a:solidFill>
              </a:rPr>
              <a:t>Must lave our honors in these flattering streams,</a:t>
            </a:r>
          </a:p>
          <a:p>
            <a:pPr marL="0" indent="0">
              <a:buNone/>
            </a:pPr>
            <a:r>
              <a:rPr lang="en-US" b="1" dirty="0">
                <a:solidFill>
                  <a:schemeClr val="tx1"/>
                </a:solidFill>
              </a:rPr>
              <a:t>And make our faces </a:t>
            </a:r>
            <a:r>
              <a:rPr lang="en-US" b="1" dirty="0" err="1">
                <a:solidFill>
                  <a:schemeClr val="tx1"/>
                </a:solidFill>
              </a:rPr>
              <a:t>vizards</a:t>
            </a:r>
            <a:r>
              <a:rPr lang="en-US" b="1" dirty="0">
                <a:solidFill>
                  <a:schemeClr val="tx1"/>
                </a:solidFill>
              </a:rPr>
              <a:t> to our hearts,</a:t>
            </a:r>
          </a:p>
          <a:p>
            <a:pPr marL="0" indent="0">
              <a:buNone/>
            </a:pPr>
            <a:r>
              <a:rPr lang="en-US" b="1" dirty="0">
                <a:solidFill>
                  <a:schemeClr val="tx1"/>
                </a:solidFill>
              </a:rPr>
              <a:t>Disguising what they are.</a:t>
            </a:r>
          </a:p>
          <a:p>
            <a:pPr marL="0" indent="0">
              <a:buNone/>
            </a:pPr>
            <a:endParaRPr lang="en-US" b="1" dirty="0">
              <a:solidFill>
                <a:schemeClr val="tx1"/>
              </a:solidFill>
            </a:endParaRPr>
          </a:p>
          <a:p>
            <a:pPr marL="0" indent="0">
              <a:buNone/>
            </a:pPr>
            <a:endParaRPr lang="en-US" b="1" dirty="0">
              <a:solidFill>
                <a:schemeClr val="tx1"/>
              </a:solidFill>
            </a:endParaRPr>
          </a:p>
        </p:txBody>
      </p:sp>
      <p:sp>
        <p:nvSpPr>
          <p:cNvPr id="4" name="Content Placeholder 2"/>
          <p:cNvSpPr txBox="1">
            <a:spLocks/>
          </p:cNvSpPr>
          <p:nvPr/>
        </p:nvSpPr>
        <p:spPr>
          <a:xfrm>
            <a:off x="6858000" y="-31845"/>
            <a:ext cx="2258704" cy="6858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LADY MACBETH</a:t>
            </a:r>
          </a:p>
          <a:p>
            <a:pPr marL="0" indent="0">
              <a:buNone/>
            </a:pPr>
            <a:r>
              <a:rPr lang="en-US" b="1" dirty="0">
                <a:solidFill>
                  <a:prstClr val="black"/>
                </a:solidFill>
              </a:rPr>
              <a:t>Come on, relax, dear. Put on a happy face and look cheerful and agreeable for your guests tonight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That’s exactly what I’ll do, my love, and I hope you’ll do the same. Give </a:t>
            </a:r>
            <a:r>
              <a:rPr lang="en-US" b="1" dirty="0" err="1">
                <a:solidFill>
                  <a:prstClr val="black"/>
                </a:solidFill>
              </a:rPr>
              <a:t>Banquo</a:t>
            </a:r>
            <a:r>
              <a:rPr lang="en-US" b="1" dirty="0">
                <a:solidFill>
                  <a:prstClr val="black"/>
                </a:solidFill>
              </a:rPr>
              <a:t> your special attention. Talk to him and look at him in a way that will make him feel important. We’re in a dangerous situation, where we have to flatter him and hide our true feelings.</a:t>
            </a:r>
            <a:endParaRPr lang="en-US" b="1" dirty="0" smtClean="0">
              <a:solidFill>
                <a:prstClr val="black"/>
              </a:solidFill>
            </a:endParaRPr>
          </a:p>
          <a:p>
            <a:pPr marL="0" indent="0">
              <a:buNone/>
            </a:pP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144256474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934200" cy="6858000"/>
          </a:xfrm>
        </p:spPr>
        <p:txBody>
          <a:bodyPr>
            <a:normAutofit/>
          </a:bodyPr>
          <a:lstStyle/>
          <a:p>
            <a:pPr marL="0" indent="0">
              <a:buNone/>
            </a:pPr>
            <a:r>
              <a:rPr lang="en-US" b="1" dirty="0">
                <a:solidFill>
                  <a:schemeClr val="tx1"/>
                </a:solidFill>
              </a:rPr>
              <a:t>LADY MACBETH</a:t>
            </a:r>
          </a:p>
          <a:p>
            <a:pPr marL="0" indent="0">
              <a:buNone/>
            </a:pPr>
            <a:r>
              <a:rPr lang="en-US" b="1" dirty="0" smtClean="0">
                <a:solidFill>
                  <a:schemeClr val="tx1"/>
                </a:solidFill>
              </a:rPr>
              <a:t>You </a:t>
            </a:r>
            <a:r>
              <a:rPr lang="en-US" b="1" dirty="0">
                <a:solidFill>
                  <a:schemeClr val="tx1"/>
                </a:solidFill>
              </a:rPr>
              <a:t>must leave this</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Oh, full of scorpions is my mind, dear wife!</a:t>
            </a:r>
          </a:p>
          <a:p>
            <a:pPr marL="0" indent="0">
              <a:buNone/>
            </a:pPr>
            <a:r>
              <a:rPr lang="en-US" b="1" dirty="0">
                <a:solidFill>
                  <a:schemeClr val="tx1"/>
                </a:solidFill>
              </a:rPr>
              <a:t>Thou </a:t>
            </a:r>
            <a:r>
              <a:rPr lang="en-US" b="1" dirty="0" err="1">
                <a:solidFill>
                  <a:schemeClr val="tx1"/>
                </a:solidFill>
              </a:rPr>
              <a:t>know’st</a:t>
            </a:r>
            <a:r>
              <a:rPr lang="en-US" b="1" dirty="0">
                <a:solidFill>
                  <a:schemeClr val="tx1"/>
                </a:solidFill>
              </a:rPr>
              <a:t> that </a:t>
            </a:r>
            <a:r>
              <a:rPr lang="en-US" b="1" dirty="0" err="1">
                <a:solidFill>
                  <a:schemeClr val="tx1"/>
                </a:solidFill>
              </a:rPr>
              <a:t>Banquo</a:t>
            </a:r>
            <a:r>
              <a:rPr lang="en-US" b="1" dirty="0">
                <a:solidFill>
                  <a:schemeClr val="tx1"/>
                </a:solidFill>
              </a:rPr>
              <a:t>, and his </a:t>
            </a:r>
            <a:r>
              <a:rPr lang="en-US" b="1" dirty="0" err="1">
                <a:solidFill>
                  <a:schemeClr val="tx1"/>
                </a:solidFill>
              </a:rPr>
              <a:t>Fleance</a:t>
            </a:r>
            <a:r>
              <a:rPr lang="en-US" b="1" dirty="0">
                <a:solidFill>
                  <a:schemeClr val="tx1"/>
                </a:solidFill>
              </a:rPr>
              <a:t>, lives</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LADY MACBETH</a:t>
            </a:r>
          </a:p>
          <a:p>
            <a:pPr marL="0" indent="0">
              <a:buNone/>
            </a:pPr>
            <a:r>
              <a:rPr lang="en-US" b="1" dirty="0">
                <a:solidFill>
                  <a:schemeClr val="tx1"/>
                </a:solidFill>
              </a:rPr>
              <a:t>But in them nature’s copy’s not </a:t>
            </a:r>
            <a:r>
              <a:rPr lang="en-US" b="1" dirty="0" smtClean="0">
                <a:solidFill>
                  <a:schemeClr val="tx1"/>
                </a:solidFill>
              </a:rPr>
              <a:t>eternal.</a:t>
            </a:r>
            <a:endParaRPr lang="en-US" b="1" dirty="0">
              <a:solidFill>
                <a:schemeClr val="tx1"/>
              </a:solidFill>
            </a:endParaRPr>
          </a:p>
        </p:txBody>
      </p:sp>
      <p:sp>
        <p:nvSpPr>
          <p:cNvPr id="4" name="Content Placeholder 2"/>
          <p:cNvSpPr txBox="1">
            <a:spLocks/>
          </p:cNvSpPr>
          <p:nvPr/>
        </p:nvSpPr>
        <p:spPr>
          <a:xfrm>
            <a:off x="6934200" y="-31845"/>
            <a:ext cx="2182504" cy="6858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LADY MACBETH</a:t>
            </a:r>
          </a:p>
          <a:p>
            <a:pPr marL="0" indent="0">
              <a:buNone/>
            </a:pPr>
            <a:r>
              <a:rPr lang="en-US" b="1" dirty="0">
                <a:solidFill>
                  <a:prstClr val="black"/>
                </a:solidFill>
              </a:rPr>
              <a:t>You have to stop talking like this</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Argh! I feel like my mind is full of scorpions, my dear wife. You know that </a:t>
            </a:r>
            <a:r>
              <a:rPr lang="en-US" b="1" dirty="0" err="1">
                <a:solidFill>
                  <a:prstClr val="black"/>
                </a:solidFill>
              </a:rPr>
              <a:t>Banquo</a:t>
            </a:r>
            <a:r>
              <a:rPr lang="en-US" b="1" dirty="0">
                <a:solidFill>
                  <a:prstClr val="black"/>
                </a:solidFill>
              </a:rPr>
              <a:t> and his son </a:t>
            </a:r>
            <a:r>
              <a:rPr lang="en-US" b="1" dirty="0" err="1">
                <a:solidFill>
                  <a:prstClr val="black"/>
                </a:solidFill>
              </a:rPr>
              <a:t>Fleance</a:t>
            </a:r>
            <a:r>
              <a:rPr lang="en-US" b="1" dirty="0">
                <a:solidFill>
                  <a:prstClr val="black"/>
                </a:solidFill>
              </a:rPr>
              <a:t> are still alive</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LADY MACBETH</a:t>
            </a:r>
          </a:p>
          <a:p>
            <a:pPr marL="0" indent="0">
              <a:buNone/>
            </a:pPr>
            <a:r>
              <a:rPr lang="en-US" b="1" dirty="0">
                <a:solidFill>
                  <a:prstClr val="black"/>
                </a:solidFill>
              </a:rPr>
              <a:t>But they can’t live forever.</a:t>
            </a:r>
            <a:endParaRPr lang="en-US" b="1" dirty="0" smtClean="0">
              <a:solidFill>
                <a:prstClr val="black"/>
              </a:solidFill>
            </a:endParaRPr>
          </a:p>
          <a:p>
            <a:pPr marL="0" indent="0">
              <a:buNone/>
            </a:pP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144256474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19800" cy="6858000"/>
          </a:xfrm>
        </p:spPr>
        <p:txBody>
          <a:bodyPr>
            <a:normAutofit/>
          </a:bodyPr>
          <a:lstStyle/>
          <a:p>
            <a:pPr marL="0" indent="0">
              <a:buNone/>
            </a:pPr>
            <a:r>
              <a:rPr lang="en-US" b="1" dirty="0">
                <a:solidFill>
                  <a:schemeClr val="tx1"/>
                </a:solidFill>
              </a:rPr>
              <a:t>MACBETH</a:t>
            </a:r>
          </a:p>
          <a:p>
            <a:pPr marL="0" indent="0">
              <a:buNone/>
            </a:pPr>
            <a:r>
              <a:rPr lang="en-US" b="1" dirty="0">
                <a:solidFill>
                  <a:schemeClr val="tx1"/>
                </a:solidFill>
              </a:rPr>
              <a:t>There’s comfort yet; they are assailable.</a:t>
            </a:r>
          </a:p>
          <a:p>
            <a:pPr marL="0" indent="0">
              <a:buNone/>
            </a:pPr>
            <a:r>
              <a:rPr lang="en-US" b="1" dirty="0">
                <a:solidFill>
                  <a:schemeClr val="tx1"/>
                </a:solidFill>
              </a:rPr>
              <a:t>Then be thou jocund. Ere the bat hath flown</a:t>
            </a:r>
          </a:p>
          <a:p>
            <a:pPr marL="0" indent="0">
              <a:buNone/>
            </a:pPr>
            <a:r>
              <a:rPr lang="en-US" b="1" dirty="0">
                <a:solidFill>
                  <a:schemeClr val="tx1"/>
                </a:solidFill>
              </a:rPr>
              <a:t>His cloistered flight, ere to black Hecate’s summons</a:t>
            </a:r>
          </a:p>
          <a:p>
            <a:pPr marL="0" indent="0">
              <a:buNone/>
            </a:pPr>
            <a:r>
              <a:rPr lang="en-US" b="1" dirty="0">
                <a:solidFill>
                  <a:schemeClr val="tx1"/>
                </a:solidFill>
              </a:rPr>
              <a:t>The shard-borne beetle with his drowsy hums</a:t>
            </a:r>
          </a:p>
          <a:p>
            <a:pPr marL="0" indent="0">
              <a:buNone/>
            </a:pPr>
            <a:r>
              <a:rPr lang="en-US" b="1" dirty="0">
                <a:solidFill>
                  <a:schemeClr val="tx1"/>
                </a:solidFill>
              </a:rPr>
              <a:t>Hath rung night’s yawning peal, there shall be done</a:t>
            </a:r>
          </a:p>
          <a:p>
            <a:pPr marL="0" indent="0">
              <a:buNone/>
            </a:pPr>
            <a:r>
              <a:rPr lang="en-US" b="1" dirty="0">
                <a:solidFill>
                  <a:schemeClr val="tx1"/>
                </a:solidFill>
              </a:rPr>
              <a:t>A deed of dreadful note</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LADY MACBETH</a:t>
            </a:r>
          </a:p>
          <a:p>
            <a:pPr marL="0" indent="0">
              <a:buNone/>
            </a:pPr>
            <a:r>
              <a:rPr lang="en-US" b="1" dirty="0" smtClean="0">
                <a:solidFill>
                  <a:schemeClr val="tx1"/>
                </a:solidFill>
              </a:rPr>
              <a:t>What’s </a:t>
            </a:r>
            <a:r>
              <a:rPr lang="en-US" b="1" dirty="0">
                <a:solidFill>
                  <a:schemeClr val="tx1"/>
                </a:solidFill>
              </a:rPr>
              <a:t>to be done?</a:t>
            </a:r>
          </a:p>
        </p:txBody>
      </p:sp>
      <p:sp>
        <p:nvSpPr>
          <p:cNvPr id="4" name="Content Placeholder 2"/>
          <p:cNvSpPr txBox="1">
            <a:spLocks/>
          </p:cNvSpPr>
          <p:nvPr/>
        </p:nvSpPr>
        <p:spPr>
          <a:xfrm>
            <a:off x="6019800" y="-31845"/>
            <a:ext cx="3096904"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That’s comforting. They can be killed, it’s true. So be cheerful. Before the bat flies through the castle, and before the dung beetle makes his little humming noise to tell us it’s nighttime, a dreadful deed will be done</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LADY MACBETH</a:t>
            </a:r>
          </a:p>
          <a:p>
            <a:pPr marL="0" indent="0">
              <a:buNone/>
            </a:pPr>
            <a:r>
              <a:rPr lang="en-US" b="1" dirty="0">
                <a:solidFill>
                  <a:prstClr val="black"/>
                </a:solidFill>
              </a:rPr>
              <a:t>What are you going to do?</a:t>
            </a:r>
          </a:p>
        </p:txBody>
      </p:sp>
    </p:spTree>
    <p:extLst>
      <p:ext uri="{BB962C8B-B14F-4D97-AF65-F5344CB8AC3E}">
        <p14:creationId xmlns:p14="http://schemas.microsoft.com/office/powerpoint/2010/main" val="144256474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fontScale="85000" lnSpcReduction="10000"/>
          </a:bodyPr>
          <a:lstStyle/>
          <a:p>
            <a:pPr marL="0" indent="0">
              <a:buNone/>
            </a:pPr>
            <a:r>
              <a:rPr lang="en-US" i="1" dirty="0">
                <a:solidFill>
                  <a:srgbClr val="000000"/>
                </a:solidFill>
                <a:latin typeface="Lucida Grande"/>
              </a:rPr>
              <a:t>Enter </a:t>
            </a:r>
            <a:r>
              <a:rPr lang="en-US" b="1" i="1" dirty="0" smtClean="0">
                <a:solidFill>
                  <a:srgbClr val="000000"/>
                </a:solidFill>
                <a:latin typeface="Lucida Grande"/>
              </a:rPr>
              <a:t>BANQUO</a:t>
            </a:r>
          </a:p>
          <a:p>
            <a:pPr marL="0" indent="0">
              <a:buNone/>
            </a:pPr>
            <a:endParaRPr lang="en-US" b="1" i="1" dirty="0">
              <a:solidFill>
                <a:srgbClr val="000000"/>
              </a:solidFill>
              <a:latin typeface="Lucida Grande"/>
            </a:endParaRPr>
          </a:p>
          <a:p>
            <a:pPr marL="0" indent="0">
              <a:buNone/>
            </a:pPr>
            <a:r>
              <a:rPr lang="en-US" b="1" dirty="0">
                <a:solidFill>
                  <a:schemeClr val="tx1"/>
                </a:solidFill>
              </a:rPr>
              <a:t>BANQUO</a:t>
            </a:r>
          </a:p>
          <a:p>
            <a:pPr marL="0" indent="0">
              <a:buNone/>
            </a:pPr>
            <a:r>
              <a:rPr lang="en-US" b="1" dirty="0">
                <a:solidFill>
                  <a:schemeClr val="tx1"/>
                </a:solidFill>
              </a:rPr>
              <a:t>Thou hast it now: king, Cawdor, </a:t>
            </a:r>
            <a:r>
              <a:rPr lang="en-US" b="1" dirty="0" err="1">
                <a:solidFill>
                  <a:schemeClr val="tx1"/>
                </a:solidFill>
              </a:rPr>
              <a:t>Glamis</a:t>
            </a:r>
            <a:r>
              <a:rPr lang="en-US" b="1" dirty="0">
                <a:solidFill>
                  <a:schemeClr val="tx1"/>
                </a:solidFill>
              </a:rPr>
              <a:t>, all,</a:t>
            </a:r>
          </a:p>
          <a:p>
            <a:pPr marL="0" indent="0">
              <a:buNone/>
            </a:pPr>
            <a:r>
              <a:rPr lang="en-US" b="1" dirty="0">
                <a:solidFill>
                  <a:schemeClr val="tx1"/>
                </a:solidFill>
              </a:rPr>
              <a:t>As the weird women promised, and I fear</a:t>
            </a:r>
          </a:p>
          <a:p>
            <a:pPr marL="0" indent="0">
              <a:buNone/>
            </a:pPr>
            <a:r>
              <a:rPr lang="en-US" b="1" dirty="0">
                <a:solidFill>
                  <a:schemeClr val="tx1"/>
                </a:solidFill>
              </a:rPr>
              <a:t>Thou </a:t>
            </a:r>
            <a:r>
              <a:rPr lang="en-US" b="1" dirty="0" err="1">
                <a:solidFill>
                  <a:schemeClr val="tx1"/>
                </a:solidFill>
              </a:rPr>
              <a:t>played’st</a:t>
            </a:r>
            <a:r>
              <a:rPr lang="en-US" b="1" dirty="0">
                <a:solidFill>
                  <a:schemeClr val="tx1"/>
                </a:solidFill>
              </a:rPr>
              <a:t> most foully for ’t. Yet it was said</a:t>
            </a:r>
          </a:p>
          <a:p>
            <a:pPr marL="0" indent="0">
              <a:buNone/>
            </a:pPr>
            <a:r>
              <a:rPr lang="en-US" b="1" dirty="0">
                <a:solidFill>
                  <a:schemeClr val="tx1"/>
                </a:solidFill>
              </a:rPr>
              <a:t>It should not stand in thy posterity,</a:t>
            </a:r>
          </a:p>
          <a:p>
            <a:pPr marL="0" indent="0">
              <a:buNone/>
            </a:pPr>
            <a:r>
              <a:rPr lang="en-US" b="1" dirty="0">
                <a:solidFill>
                  <a:schemeClr val="tx1"/>
                </a:solidFill>
              </a:rPr>
              <a:t>But that myself should be the root and father</a:t>
            </a:r>
          </a:p>
          <a:p>
            <a:pPr marL="0" indent="0">
              <a:buNone/>
            </a:pPr>
            <a:r>
              <a:rPr lang="en-US" b="1" dirty="0">
                <a:solidFill>
                  <a:schemeClr val="tx1"/>
                </a:solidFill>
              </a:rPr>
              <a:t>Of many kings. If there come truth from them—</a:t>
            </a:r>
          </a:p>
          <a:p>
            <a:pPr marL="0" indent="0">
              <a:buNone/>
            </a:pPr>
            <a:r>
              <a:rPr lang="en-US" b="1" dirty="0">
                <a:solidFill>
                  <a:schemeClr val="tx1"/>
                </a:solidFill>
              </a:rPr>
              <a:t>As upon thee, Macbeth, their speeches shine—</a:t>
            </a:r>
          </a:p>
          <a:p>
            <a:pPr marL="0" indent="0">
              <a:buNone/>
            </a:pPr>
            <a:r>
              <a:rPr lang="en-US" b="1" dirty="0">
                <a:solidFill>
                  <a:schemeClr val="tx1"/>
                </a:solidFill>
              </a:rPr>
              <a:t>Why, by the verities on thee made good,</a:t>
            </a:r>
          </a:p>
          <a:p>
            <a:pPr marL="0" indent="0">
              <a:buNone/>
            </a:pPr>
            <a:r>
              <a:rPr lang="en-US" b="1" dirty="0">
                <a:solidFill>
                  <a:schemeClr val="tx1"/>
                </a:solidFill>
              </a:rPr>
              <a:t>May they not be my oracles as well,</a:t>
            </a:r>
          </a:p>
          <a:p>
            <a:pPr marL="0" indent="0">
              <a:buNone/>
            </a:pPr>
            <a:r>
              <a:rPr lang="en-US" b="1" dirty="0">
                <a:solidFill>
                  <a:schemeClr val="tx1"/>
                </a:solidFill>
              </a:rPr>
              <a:t>And set me up in hope? But hush, no more.</a:t>
            </a:r>
          </a:p>
        </p:txBody>
      </p:sp>
      <p:sp>
        <p:nvSpPr>
          <p:cNvPr id="4" name="Content Placeholder 2"/>
          <p:cNvSpPr txBox="1">
            <a:spLocks/>
          </p:cNvSpPr>
          <p:nvPr/>
        </p:nvSpPr>
        <p:spPr>
          <a:xfrm>
            <a:off x="4697104" y="-31845"/>
            <a:ext cx="4419600" cy="68580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i="1" dirty="0">
                <a:solidFill>
                  <a:srgbClr val="000000"/>
                </a:solidFill>
                <a:latin typeface="Lucida Grande"/>
              </a:rPr>
              <a:t>BANQUO</a:t>
            </a:r>
            <a:r>
              <a:rPr lang="en-US" i="1" dirty="0">
                <a:solidFill>
                  <a:srgbClr val="000000"/>
                </a:solidFill>
                <a:latin typeface="Lucida Grande"/>
              </a:rPr>
              <a:t> enters</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a:solidFill>
                  <a:prstClr val="black"/>
                </a:solidFill>
              </a:rPr>
              <a:t>BANQUO</a:t>
            </a:r>
          </a:p>
          <a:p>
            <a:pPr marL="0" indent="0">
              <a:buNone/>
            </a:pPr>
            <a:r>
              <a:rPr lang="en-US" b="1" dirty="0">
                <a:solidFill>
                  <a:prstClr val="black"/>
                </a:solidFill>
              </a:rPr>
              <a:t>Now you have it all: you’re the king, the thane of Cawdor, and the thane of </a:t>
            </a:r>
            <a:r>
              <a:rPr lang="en-US" b="1" dirty="0" err="1">
                <a:solidFill>
                  <a:prstClr val="black"/>
                </a:solidFill>
              </a:rPr>
              <a:t>Glamis</a:t>
            </a:r>
            <a:r>
              <a:rPr lang="en-US" b="1" dirty="0">
                <a:solidFill>
                  <a:prstClr val="black"/>
                </a:solidFill>
              </a:rPr>
              <a:t>, just like the weird women promised you. And I suspect you cheated to win these titles. But it was also prophesied that the crown would not go to your descendants, and that my sons and grandsons would be kings instead. If the witches tell the truth—which they did about you—maybe what they said about me will come true too. But </a:t>
            </a:r>
            <a:r>
              <a:rPr lang="en-US" b="1" dirty="0" err="1">
                <a:solidFill>
                  <a:prstClr val="black"/>
                </a:solidFill>
              </a:rPr>
              <a:t>shhh</a:t>
            </a:r>
            <a:r>
              <a:rPr lang="en-US" b="1" dirty="0">
                <a:solidFill>
                  <a:prstClr val="black"/>
                </a:solidFill>
              </a:rPr>
              <a:t>! I’ll shut up now.</a:t>
            </a:r>
          </a:p>
        </p:txBody>
      </p:sp>
    </p:spTree>
    <p:extLst>
      <p:ext uri="{BB962C8B-B14F-4D97-AF65-F5344CB8AC3E}">
        <p14:creationId xmlns:p14="http://schemas.microsoft.com/office/powerpoint/2010/main" val="157099706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fontScale="85000" lnSpcReduction="20000"/>
          </a:bodyPr>
          <a:lstStyle/>
          <a:p>
            <a:pPr marL="0" indent="0">
              <a:buNone/>
            </a:pPr>
            <a:r>
              <a:rPr lang="en-US" b="1" dirty="0">
                <a:solidFill>
                  <a:schemeClr val="tx1"/>
                </a:solidFill>
              </a:rPr>
              <a:t>MACBETH</a:t>
            </a:r>
          </a:p>
          <a:p>
            <a:pPr marL="0" indent="0">
              <a:buNone/>
            </a:pPr>
            <a:r>
              <a:rPr lang="en-US" b="1" dirty="0">
                <a:solidFill>
                  <a:schemeClr val="tx1"/>
                </a:solidFill>
              </a:rPr>
              <a:t>Be innocent of the knowledge, dearest chuck,</a:t>
            </a:r>
          </a:p>
          <a:p>
            <a:pPr marL="0" indent="0">
              <a:buNone/>
            </a:pPr>
            <a:r>
              <a:rPr lang="en-US" b="1" dirty="0">
                <a:solidFill>
                  <a:schemeClr val="tx1"/>
                </a:solidFill>
              </a:rPr>
              <a:t>Till thou applaud the deed. Come, </a:t>
            </a:r>
            <a:r>
              <a:rPr lang="en-US" b="1" dirty="0" err="1">
                <a:solidFill>
                  <a:schemeClr val="tx1"/>
                </a:solidFill>
              </a:rPr>
              <a:t>seeling</a:t>
            </a:r>
            <a:r>
              <a:rPr lang="en-US" b="1" dirty="0">
                <a:solidFill>
                  <a:schemeClr val="tx1"/>
                </a:solidFill>
              </a:rPr>
              <a:t> night,</a:t>
            </a:r>
          </a:p>
          <a:p>
            <a:pPr marL="0" indent="0">
              <a:buNone/>
            </a:pPr>
            <a:r>
              <a:rPr lang="en-US" b="1" dirty="0">
                <a:solidFill>
                  <a:schemeClr val="tx1"/>
                </a:solidFill>
              </a:rPr>
              <a:t>Scarf up the tender eye of pitiful day</a:t>
            </a:r>
          </a:p>
          <a:p>
            <a:pPr marL="0" indent="0">
              <a:buNone/>
            </a:pPr>
            <a:r>
              <a:rPr lang="en-US" b="1" dirty="0">
                <a:solidFill>
                  <a:schemeClr val="tx1"/>
                </a:solidFill>
              </a:rPr>
              <a:t>And with thy bloody and invisible hand</a:t>
            </a:r>
          </a:p>
          <a:p>
            <a:pPr marL="0" indent="0">
              <a:buNone/>
            </a:pPr>
            <a:r>
              <a:rPr lang="en-US" b="1" dirty="0">
                <a:solidFill>
                  <a:schemeClr val="tx1"/>
                </a:solidFill>
              </a:rPr>
              <a:t>Cancel and tear to pieces that great bond</a:t>
            </a:r>
          </a:p>
          <a:p>
            <a:pPr marL="0" indent="0">
              <a:buNone/>
            </a:pPr>
            <a:r>
              <a:rPr lang="en-US" b="1" dirty="0">
                <a:solidFill>
                  <a:schemeClr val="tx1"/>
                </a:solidFill>
              </a:rPr>
              <a:t>Which keeps me pale. Light thickens, and the crow</a:t>
            </a:r>
          </a:p>
          <a:p>
            <a:pPr marL="0" indent="0">
              <a:buNone/>
            </a:pPr>
            <a:r>
              <a:rPr lang="en-US" b="1" dirty="0">
                <a:solidFill>
                  <a:schemeClr val="tx1"/>
                </a:solidFill>
              </a:rPr>
              <a:t>Makes wing to </a:t>
            </a:r>
            <a:r>
              <a:rPr lang="en-US" b="1" dirty="0" err="1">
                <a:solidFill>
                  <a:schemeClr val="tx1"/>
                </a:solidFill>
              </a:rPr>
              <a:t>th</a:t>
            </a:r>
            <a:r>
              <a:rPr lang="en-US" b="1" dirty="0">
                <a:solidFill>
                  <a:schemeClr val="tx1"/>
                </a:solidFill>
              </a:rPr>
              <a:t>' rooky wood.</a:t>
            </a:r>
          </a:p>
          <a:p>
            <a:pPr marL="0" indent="0">
              <a:buNone/>
            </a:pPr>
            <a:r>
              <a:rPr lang="en-US" b="1" dirty="0">
                <a:solidFill>
                  <a:schemeClr val="tx1"/>
                </a:solidFill>
              </a:rPr>
              <a:t>Good things of day begin to droop and drowse;</a:t>
            </a:r>
          </a:p>
          <a:p>
            <a:pPr marL="0" indent="0">
              <a:buNone/>
            </a:pPr>
            <a:r>
              <a:rPr lang="en-US" b="1" dirty="0">
                <a:solidFill>
                  <a:schemeClr val="tx1"/>
                </a:solidFill>
              </a:rPr>
              <a:t>Whiles night’s black agents to their preys do rouse.</a:t>
            </a:r>
          </a:p>
          <a:p>
            <a:pPr marL="0" indent="0">
              <a:buNone/>
            </a:pPr>
            <a:r>
              <a:rPr lang="en-US" b="1" dirty="0">
                <a:solidFill>
                  <a:schemeClr val="tx1"/>
                </a:solidFill>
              </a:rPr>
              <a:t>Thou </a:t>
            </a:r>
            <a:r>
              <a:rPr lang="en-US" b="1" dirty="0" err="1">
                <a:solidFill>
                  <a:schemeClr val="tx1"/>
                </a:solidFill>
              </a:rPr>
              <a:t>marvel’st</a:t>
            </a:r>
            <a:r>
              <a:rPr lang="en-US" b="1" dirty="0">
                <a:solidFill>
                  <a:schemeClr val="tx1"/>
                </a:solidFill>
              </a:rPr>
              <a:t> at my words: but hold thee still.</a:t>
            </a:r>
          </a:p>
          <a:p>
            <a:pPr marL="0" indent="0">
              <a:buNone/>
            </a:pPr>
            <a:r>
              <a:rPr lang="en-US" b="1" dirty="0">
                <a:solidFill>
                  <a:schemeClr val="tx1"/>
                </a:solidFill>
              </a:rPr>
              <a:t>Things bad begun make strong themselves by ill.</a:t>
            </a:r>
          </a:p>
          <a:p>
            <a:pPr marL="0" indent="0">
              <a:buNone/>
            </a:pPr>
            <a:r>
              <a:rPr lang="en-US" b="1" dirty="0">
                <a:solidFill>
                  <a:schemeClr val="tx1"/>
                </a:solidFill>
              </a:rPr>
              <a:t>So, </a:t>
            </a:r>
            <a:r>
              <a:rPr lang="en-US" b="1" dirty="0" err="1">
                <a:solidFill>
                  <a:schemeClr val="tx1"/>
                </a:solidFill>
              </a:rPr>
              <a:t>prithee</a:t>
            </a:r>
            <a:r>
              <a:rPr lang="en-US" b="1" dirty="0">
                <a:solidFill>
                  <a:schemeClr val="tx1"/>
                </a:solidFill>
              </a:rPr>
              <a:t>, go with me</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Exeunt</a:t>
            </a:r>
            <a:endParaRPr lang="en-US" b="1" dirty="0">
              <a:solidFill>
                <a:schemeClr val="tx1"/>
              </a:solidFill>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It’s better you don’t know about it until after it’s done, when you can applaud it. (to the night) Come, night, and blindfold the kindhearted day. Use your bloody and invisible hand to tear up </a:t>
            </a:r>
            <a:r>
              <a:rPr lang="en-US" b="1" dirty="0" err="1">
                <a:solidFill>
                  <a:prstClr val="black"/>
                </a:solidFill>
              </a:rPr>
              <a:t>Banquo’s</a:t>
            </a:r>
            <a:r>
              <a:rPr lang="en-US" b="1" dirty="0">
                <a:solidFill>
                  <a:prstClr val="black"/>
                </a:solidFill>
              </a:rPr>
              <a:t> lease on life, which keeps me in fear. (to himself) The sky’s getting dark, and the crow is returning home to the woods. The gentle creatures of the day are falling asleep, while night’s predators are waking up to look for their prey. (to LADY MACBETH) You seem surprised at my words, but don’t question me yet. Bad deeds force you to commit more bad deeds. So please, come with me</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They exit.</a:t>
            </a:r>
            <a:endParaRPr lang="en-US" b="1" dirty="0">
              <a:solidFill>
                <a:prstClr val="black"/>
              </a:solidFill>
            </a:endParaRPr>
          </a:p>
        </p:txBody>
      </p:sp>
    </p:spTree>
    <p:extLst>
      <p:ext uri="{BB962C8B-B14F-4D97-AF65-F5344CB8AC3E}">
        <p14:creationId xmlns:p14="http://schemas.microsoft.com/office/powerpoint/2010/main" val="144256474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akespearequarterly.folger.edu/forum/wp-content/uploads/2011/12/booki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 y="0"/>
            <a:ext cx="10286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 y="5276850"/>
            <a:ext cx="8229600" cy="1600200"/>
          </a:xfrm>
        </p:spPr>
        <p:txBody>
          <a:bodyPr/>
          <a:lstStyle/>
          <a:p>
            <a:pPr algn="l"/>
            <a:r>
              <a:rPr lang="en-US" sz="8000" b="1" dirty="0" smtClean="0">
                <a:solidFill>
                  <a:srgbClr val="FF0000"/>
                </a:solidFill>
                <a:effectLst/>
                <a:latin typeface="Blackadder ITC" pitchFamily="82" charset="0"/>
              </a:rPr>
              <a:t>Act  Three</a:t>
            </a:r>
            <a:br>
              <a:rPr lang="en-US" sz="8000" b="1" dirty="0" smtClean="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a:solidFill>
                  <a:srgbClr val="FF0000"/>
                </a:solidFill>
                <a:latin typeface="Blackadder ITC" pitchFamily="82" charset="0"/>
              </a:rPr>
              <a:t>Scene </a:t>
            </a:r>
            <a:r>
              <a:rPr lang="en-US" sz="8000" b="1" dirty="0" smtClean="0">
                <a:solidFill>
                  <a:srgbClr val="FF0000"/>
                </a:solidFill>
                <a:latin typeface="Blackadder ITC" pitchFamily="82" charset="0"/>
              </a:rPr>
              <a:t>Three</a:t>
            </a:r>
            <a:endParaRPr lang="en-US" sz="8000" b="1" dirty="0">
              <a:solidFill>
                <a:srgbClr val="FF0000"/>
              </a:solidFill>
              <a:latin typeface="Blackadder ITC" pitchFamily="82" charset="0"/>
            </a:endParaRPr>
          </a:p>
        </p:txBody>
      </p:sp>
    </p:spTree>
    <p:extLst>
      <p:ext uri="{BB962C8B-B14F-4D97-AF65-F5344CB8AC3E}">
        <p14:creationId xmlns:p14="http://schemas.microsoft.com/office/powerpoint/2010/main" val="202982382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400800" cy="6858000"/>
          </a:xfrm>
        </p:spPr>
        <p:txBody>
          <a:bodyPr>
            <a:normAutofit/>
          </a:bodyPr>
          <a:lstStyle/>
          <a:p>
            <a:pPr marL="0" indent="0">
              <a:buNone/>
            </a:pPr>
            <a:r>
              <a:rPr lang="en-US" i="1" dirty="0">
                <a:solidFill>
                  <a:srgbClr val="000000"/>
                </a:solidFill>
                <a:latin typeface="Lucida Grande"/>
              </a:rPr>
              <a:t>Enter three </a:t>
            </a:r>
            <a:r>
              <a:rPr lang="en-US" b="1" i="1" dirty="0" smtClean="0">
                <a:solidFill>
                  <a:srgbClr val="000000"/>
                </a:solidFill>
                <a:latin typeface="Lucida Grande"/>
              </a:rPr>
              <a:t>MURDERERS</a:t>
            </a:r>
          </a:p>
          <a:p>
            <a:pPr marL="0" indent="0">
              <a:buNone/>
            </a:pPr>
            <a:endParaRPr lang="en-US" b="1" i="1" dirty="0">
              <a:solidFill>
                <a:srgbClr val="000000"/>
              </a:solidFill>
              <a:latin typeface="Lucida Grande"/>
            </a:endParaRPr>
          </a:p>
          <a:p>
            <a:pPr marL="0" indent="0">
              <a:buNone/>
            </a:pPr>
            <a:r>
              <a:rPr lang="en-US" b="1" dirty="0">
                <a:solidFill>
                  <a:schemeClr val="tx1"/>
                </a:solidFill>
              </a:rPr>
              <a:t>FIRST MURDERER</a:t>
            </a:r>
          </a:p>
          <a:p>
            <a:pPr marL="0" indent="0">
              <a:buNone/>
            </a:pPr>
            <a:r>
              <a:rPr lang="en-US" b="1" dirty="0">
                <a:solidFill>
                  <a:schemeClr val="tx1"/>
                </a:solidFill>
              </a:rPr>
              <a:t>But who did bid thee join with us</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THIRD MURDERER</a:t>
            </a:r>
          </a:p>
          <a:p>
            <a:pPr marL="0" indent="0">
              <a:buNone/>
            </a:pPr>
            <a:r>
              <a:rPr lang="en-US" b="1" dirty="0">
                <a:solidFill>
                  <a:schemeClr val="tx1"/>
                </a:solidFill>
              </a:rPr>
              <a:t>Macbeth</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SECOND MURDERER</a:t>
            </a:r>
          </a:p>
          <a:p>
            <a:pPr marL="0" indent="0">
              <a:buNone/>
            </a:pPr>
            <a:r>
              <a:rPr lang="en-US" b="1" dirty="0">
                <a:solidFill>
                  <a:schemeClr val="tx1"/>
                </a:solidFill>
              </a:rPr>
              <a:t>He needs not our mistrust, since he delivers</a:t>
            </a:r>
          </a:p>
          <a:p>
            <a:pPr marL="0" indent="0">
              <a:buNone/>
            </a:pPr>
            <a:r>
              <a:rPr lang="en-US" b="1" dirty="0">
                <a:solidFill>
                  <a:schemeClr val="tx1"/>
                </a:solidFill>
              </a:rPr>
              <a:t>Our offices and what we have to do</a:t>
            </a:r>
          </a:p>
          <a:p>
            <a:pPr marL="0" indent="0">
              <a:buNone/>
            </a:pPr>
            <a:r>
              <a:rPr lang="en-US" b="1" dirty="0">
                <a:solidFill>
                  <a:schemeClr val="tx1"/>
                </a:solidFill>
              </a:rPr>
              <a:t>To the direction just.</a:t>
            </a:r>
          </a:p>
        </p:txBody>
      </p:sp>
      <p:sp>
        <p:nvSpPr>
          <p:cNvPr id="4" name="Content Placeholder 2"/>
          <p:cNvSpPr txBox="1">
            <a:spLocks/>
          </p:cNvSpPr>
          <p:nvPr/>
        </p:nvSpPr>
        <p:spPr>
          <a:xfrm>
            <a:off x="6400800" y="-31845"/>
            <a:ext cx="2715904" cy="685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i="1" dirty="0" smtClean="0">
                <a:solidFill>
                  <a:srgbClr val="000000"/>
                </a:solidFill>
                <a:latin typeface="Lucida Grande"/>
              </a:rPr>
              <a:t>The  two</a:t>
            </a:r>
            <a:r>
              <a:rPr lang="en-US" i="1" dirty="0">
                <a:solidFill>
                  <a:srgbClr val="000000"/>
                </a:solidFill>
                <a:latin typeface="Lucida Grande"/>
              </a:rPr>
              <a:t> </a:t>
            </a:r>
            <a:r>
              <a:rPr lang="en-US" b="1" i="1" dirty="0">
                <a:solidFill>
                  <a:srgbClr val="000000"/>
                </a:solidFill>
                <a:latin typeface="Lucida Grande"/>
              </a:rPr>
              <a:t>MURDERERS</a:t>
            </a:r>
            <a:r>
              <a:rPr lang="en-US" i="1" dirty="0">
                <a:solidFill>
                  <a:srgbClr val="000000"/>
                </a:solidFill>
                <a:latin typeface="Lucida Grande"/>
              </a:rPr>
              <a:t> enter with a </a:t>
            </a:r>
            <a:r>
              <a:rPr lang="en-US" i="1" dirty="0" smtClean="0">
                <a:solidFill>
                  <a:srgbClr val="000000"/>
                </a:solidFill>
                <a:latin typeface="Lucida Grande"/>
              </a:rPr>
              <a:t>third </a:t>
            </a:r>
            <a:r>
              <a:rPr lang="en-US" b="1" i="1" dirty="0" smtClean="0">
                <a:solidFill>
                  <a:srgbClr val="000000"/>
                </a:solidFill>
                <a:latin typeface="Lucida Grande"/>
              </a:rPr>
              <a:t>MURDERER</a:t>
            </a:r>
            <a:r>
              <a:rPr lang="en-US" i="1" dirty="0" smtClean="0">
                <a:solidFill>
                  <a:srgbClr val="000000"/>
                </a:solidFill>
                <a:latin typeface="Lucida Grande"/>
              </a:rPr>
              <a:t>.</a:t>
            </a:r>
          </a:p>
          <a:p>
            <a:pPr marL="0" indent="0">
              <a:buNone/>
            </a:pPr>
            <a:endParaRPr lang="en-US" i="1" dirty="0">
              <a:solidFill>
                <a:srgbClr val="000000"/>
              </a:solidFill>
              <a:latin typeface="Lucida Grande"/>
            </a:endParaRPr>
          </a:p>
          <a:p>
            <a:pPr marL="0" indent="0">
              <a:buNone/>
            </a:pPr>
            <a:r>
              <a:rPr lang="en-US" b="1" dirty="0">
                <a:solidFill>
                  <a:srgbClr val="000000"/>
                </a:solidFill>
                <a:latin typeface="Lucida Grande"/>
              </a:rPr>
              <a:t>FIRST MURDERER</a:t>
            </a:r>
          </a:p>
          <a:p>
            <a:pPr marL="0" indent="0">
              <a:buNone/>
            </a:pPr>
            <a:r>
              <a:rPr lang="en-US" b="1" dirty="0">
                <a:solidFill>
                  <a:srgbClr val="000000"/>
                </a:solidFill>
                <a:latin typeface="Lucida Grande"/>
              </a:rPr>
              <a:t>But who told you to come here and join us</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THIRD MURDERER</a:t>
            </a:r>
          </a:p>
          <a:p>
            <a:pPr marL="0" indent="0">
              <a:buNone/>
            </a:pPr>
            <a:r>
              <a:rPr lang="en-US" b="1" dirty="0">
                <a:solidFill>
                  <a:srgbClr val="000000"/>
                </a:solidFill>
                <a:latin typeface="Lucida Grande"/>
              </a:rPr>
              <a:t>Macbeth</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SECOND MURDERER</a:t>
            </a:r>
          </a:p>
          <a:p>
            <a:pPr marL="0" indent="0">
              <a:buNone/>
            </a:pPr>
            <a:r>
              <a:rPr lang="en-US" b="1" dirty="0">
                <a:solidFill>
                  <a:srgbClr val="000000"/>
                </a:solidFill>
                <a:latin typeface="Lucida Grande"/>
              </a:rPr>
              <a:t>We can trust this guy. He was given exactly the same orders we were.</a:t>
            </a:r>
            <a:endParaRPr lang="en-US" b="1" dirty="0" smtClean="0">
              <a:solidFill>
                <a:srgbClr val="000000"/>
              </a:solidFill>
              <a:latin typeface="Lucida Grande"/>
            </a:endParaRPr>
          </a:p>
          <a:p>
            <a:pPr marL="0" indent="0">
              <a:buNone/>
            </a:pPr>
            <a:endParaRPr lang="en-US" b="1" i="1" dirty="0">
              <a:solidFill>
                <a:srgbClr val="000000"/>
              </a:solidFill>
              <a:latin typeface="Lucida Grande"/>
            </a:endParaRPr>
          </a:p>
          <a:p>
            <a:pPr marL="0" indent="0">
              <a:buNone/>
            </a:pPr>
            <a:endParaRPr lang="en-US" b="1" dirty="0">
              <a:solidFill>
                <a:schemeClr val="tx1"/>
              </a:solidFill>
            </a:endParaRPr>
          </a:p>
        </p:txBody>
      </p:sp>
    </p:spTree>
    <p:extLst>
      <p:ext uri="{BB962C8B-B14F-4D97-AF65-F5344CB8AC3E}">
        <p14:creationId xmlns:p14="http://schemas.microsoft.com/office/powerpoint/2010/main" val="39676173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19800" cy="6858000"/>
          </a:xfrm>
        </p:spPr>
        <p:txBody>
          <a:bodyPr>
            <a:normAutofit fontScale="92500" lnSpcReduction="20000"/>
          </a:bodyPr>
          <a:lstStyle/>
          <a:p>
            <a:pPr marL="0" indent="0">
              <a:buNone/>
            </a:pPr>
            <a:r>
              <a:rPr lang="en-US" b="1" dirty="0">
                <a:solidFill>
                  <a:schemeClr val="tx1"/>
                </a:solidFill>
              </a:rPr>
              <a:t>FIRST MURDERER</a:t>
            </a:r>
          </a:p>
          <a:p>
            <a:pPr marL="0" indent="0">
              <a:buNone/>
            </a:pPr>
            <a:r>
              <a:rPr lang="en-US" b="1" dirty="0">
                <a:solidFill>
                  <a:schemeClr val="tx1"/>
                </a:solidFill>
              </a:rPr>
              <a:t>Then stand with us.</a:t>
            </a:r>
          </a:p>
          <a:p>
            <a:pPr marL="0" indent="0">
              <a:buNone/>
            </a:pPr>
            <a:r>
              <a:rPr lang="en-US" b="1" dirty="0">
                <a:solidFill>
                  <a:schemeClr val="tx1"/>
                </a:solidFill>
              </a:rPr>
              <a:t>The west yet glimmers with some streaks of day.</a:t>
            </a:r>
          </a:p>
          <a:p>
            <a:pPr marL="0" indent="0">
              <a:buNone/>
            </a:pPr>
            <a:r>
              <a:rPr lang="en-US" b="1" dirty="0">
                <a:solidFill>
                  <a:schemeClr val="tx1"/>
                </a:solidFill>
              </a:rPr>
              <a:t>Now spurs the </a:t>
            </a:r>
            <a:r>
              <a:rPr lang="en-US" b="1" dirty="0" err="1">
                <a:solidFill>
                  <a:schemeClr val="tx1"/>
                </a:solidFill>
              </a:rPr>
              <a:t>lated</a:t>
            </a:r>
            <a:r>
              <a:rPr lang="en-US" b="1" dirty="0">
                <a:solidFill>
                  <a:schemeClr val="tx1"/>
                </a:solidFill>
              </a:rPr>
              <a:t> traveler apace</a:t>
            </a:r>
          </a:p>
          <a:p>
            <a:pPr marL="0" indent="0">
              <a:buNone/>
            </a:pPr>
            <a:r>
              <a:rPr lang="en-US" b="1" dirty="0">
                <a:solidFill>
                  <a:schemeClr val="tx1"/>
                </a:solidFill>
              </a:rPr>
              <a:t>To gain the timely inn, and near approaches</a:t>
            </a:r>
          </a:p>
          <a:p>
            <a:pPr marL="0" indent="0">
              <a:buNone/>
            </a:pPr>
            <a:r>
              <a:rPr lang="en-US" b="1" dirty="0">
                <a:solidFill>
                  <a:schemeClr val="tx1"/>
                </a:solidFill>
              </a:rPr>
              <a:t>The subject of our watch</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THIRD MURDERER</a:t>
            </a:r>
          </a:p>
          <a:p>
            <a:pPr marL="0" indent="0">
              <a:buNone/>
            </a:pPr>
            <a:r>
              <a:rPr lang="en-US" b="1" dirty="0" smtClean="0">
                <a:solidFill>
                  <a:schemeClr val="tx1"/>
                </a:solidFill>
              </a:rPr>
              <a:t>Hark</a:t>
            </a:r>
            <a:r>
              <a:rPr lang="en-US" b="1" dirty="0">
                <a:solidFill>
                  <a:schemeClr val="tx1"/>
                </a:solidFill>
              </a:rPr>
              <a:t>, I hear horses</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BANQUO</a:t>
            </a:r>
          </a:p>
          <a:p>
            <a:pPr marL="0" indent="0">
              <a:buNone/>
            </a:pPr>
            <a:r>
              <a:rPr lang="en-US" b="1" dirty="0">
                <a:solidFill>
                  <a:schemeClr val="tx1"/>
                </a:solidFill>
              </a:rPr>
              <a:t>(within) Give us a light there, ho</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SECOND MURDERER</a:t>
            </a:r>
          </a:p>
          <a:p>
            <a:pPr marL="0" indent="0">
              <a:buNone/>
            </a:pPr>
            <a:r>
              <a:rPr lang="en-US" b="1" dirty="0" smtClean="0">
                <a:solidFill>
                  <a:schemeClr val="tx1"/>
                </a:solidFill>
              </a:rPr>
              <a:t>Then </a:t>
            </a:r>
            <a:r>
              <a:rPr lang="en-US" b="1" dirty="0">
                <a:solidFill>
                  <a:schemeClr val="tx1"/>
                </a:solidFill>
              </a:rPr>
              <a:t>’tis he: the rest</a:t>
            </a:r>
          </a:p>
          <a:p>
            <a:pPr marL="0" indent="0">
              <a:buNone/>
            </a:pPr>
            <a:r>
              <a:rPr lang="en-US" b="1" dirty="0">
                <a:solidFill>
                  <a:schemeClr val="tx1"/>
                </a:solidFill>
              </a:rPr>
              <a:t>That are within the note of expectation</a:t>
            </a:r>
          </a:p>
          <a:p>
            <a:pPr marL="0" indent="0">
              <a:buNone/>
            </a:pPr>
            <a:r>
              <a:rPr lang="en-US" b="1" dirty="0">
                <a:solidFill>
                  <a:schemeClr val="tx1"/>
                </a:solidFill>
              </a:rPr>
              <a:t>Already are </a:t>
            </a:r>
            <a:r>
              <a:rPr lang="en-US" b="1" dirty="0" err="1">
                <a:solidFill>
                  <a:schemeClr val="tx1"/>
                </a:solidFill>
              </a:rPr>
              <a:t>i</a:t>
            </a:r>
            <a:r>
              <a:rPr lang="en-US" b="1" dirty="0">
                <a:solidFill>
                  <a:schemeClr val="tx1"/>
                </a:solidFill>
              </a:rPr>
              <a:t>' </a:t>
            </a:r>
            <a:r>
              <a:rPr lang="en-US" b="1" dirty="0" err="1">
                <a:solidFill>
                  <a:schemeClr val="tx1"/>
                </a:solidFill>
              </a:rPr>
              <a:t>th</a:t>
            </a:r>
            <a:r>
              <a:rPr lang="en-US" b="1" dirty="0">
                <a:solidFill>
                  <a:schemeClr val="tx1"/>
                </a:solidFill>
              </a:rPr>
              <a:t>' court.</a:t>
            </a:r>
            <a:endParaRPr lang="en-US" b="1" dirty="0" smtClean="0">
              <a:solidFill>
                <a:schemeClr val="tx1"/>
              </a:solidFill>
            </a:endParaRPr>
          </a:p>
          <a:p>
            <a:pPr marL="0" indent="0">
              <a:buNone/>
            </a:pPr>
            <a:endParaRPr lang="en-US" b="1" dirty="0">
              <a:solidFill>
                <a:schemeClr val="tx1"/>
              </a:solidFill>
            </a:endParaRPr>
          </a:p>
          <a:p>
            <a:pPr marL="0" indent="0">
              <a:buNone/>
            </a:pPr>
            <a:endParaRPr lang="en-US" b="1" dirty="0">
              <a:solidFill>
                <a:schemeClr val="tx1"/>
              </a:solidFill>
            </a:endParaRPr>
          </a:p>
        </p:txBody>
      </p:sp>
      <p:sp>
        <p:nvSpPr>
          <p:cNvPr id="4" name="Content Placeholder 2"/>
          <p:cNvSpPr txBox="1">
            <a:spLocks/>
          </p:cNvSpPr>
          <p:nvPr/>
        </p:nvSpPr>
        <p:spPr>
          <a:xfrm>
            <a:off x="6019800" y="-31845"/>
            <a:ext cx="3096904" cy="6858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FIRST MURDERER</a:t>
            </a:r>
          </a:p>
          <a:p>
            <a:pPr marL="0" indent="0">
              <a:buNone/>
            </a:pPr>
            <a:r>
              <a:rPr lang="en-US" b="1" dirty="0">
                <a:solidFill>
                  <a:prstClr val="black"/>
                </a:solidFill>
              </a:rPr>
              <a:t>Then stay with us. There’s still a bit of daylight in the sky. Now all the late </a:t>
            </a:r>
            <a:r>
              <a:rPr lang="en-US" b="1" dirty="0" err="1">
                <a:solidFill>
                  <a:prstClr val="black"/>
                </a:solidFill>
              </a:rPr>
              <a:t>travellers</a:t>
            </a:r>
            <a:r>
              <a:rPr lang="en-US" b="1" dirty="0">
                <a:solidFill>
                  <a:prstClr val="black"/>
                </a:solidFill>
              </a:rPr>
              <a:t> are hurrying to reach their inns. </a:t>
            </a:r>
            <a:r>
              <a:rPr lang="en-US" b="1" dirty="0" err="1">
                <a:solidFill>
                  <a:prstClr val="black"/>
                </a:solidFill>
              </a:rPr>
              <a:t>Banquo</a:t>
            </a:r>
            <a:r>
              <a:rPr lang="en-US" b="1" dirty="0">
                <a:solidFill>
                  <a:prstClr val="black"/>
                </a:solidFill>
              </a:rPr>
              <a:t> is almost here</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THIRD MURDERER</a:t>
            </a:r>
          </a:p>
          <a:p>
            <a:pPr marL="0" indent="0">
              <a:buNone/>
            </a:pPr>
            <a:r>
              <a:rPr lang="en-US" b="1" dirty="0">
                <a:solidFill>
                  <a:prstClr val="black"/>
                </a:solidFill>
              </a:rPr>
              <a:t>Listen! I hear horses</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BANQUO</a:t>
            </a:r>
          </a:p>
          <a:p>
            <a:pPr marL="0" indent="0">
              <a:buNone/>
            </a:pPr>
            <a:r>
              <a:rPr lang="en-US" b="1" dirty="0">
                <a:solidFill>
                  <a:prstClr val="black"/>
                </a:solidFill>
              </a:rPr>
              <a:t>(from offstage) Hey, give us some light here</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SECOND MURDERER</a:t>
            </a:r>
          </a:p>
          <a:p>
            <a:pPr marL="0" indent="0">
              <a:buNone/>
            </a:pPr>
            <a:r>
              <a:rPr lang="en-US" b="1" dirty="0">
                <a:solidFill>
                  <a:prstClr val="black"/>
                </a:solidFill>
              </a:rPr>
              <a:t>That must be him. The rest of the king’s guests are already inside.</a:t>
            </a:r>
            <a:endParaRPr lang="en-US" b="1" dirty="0" smtClean="0">
              <a:solidFill>
                <a:prstClr val="black"/>
              </a:solidFill>
            </a:endParaRPr>
          </a:p>
          <a:p>
            <a:pPr marL="0" indent="0">
              <a:buNone/>
            </a:pP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39676173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FIRST MURDERER</a:t>
            </a:r>
          </a:p>
          <a:p>
            <a:pPr marL="0" indent="0">
              <a:buNone/>
            </a:pPr>
            <a:r>
              <a:rPr lang="en-US" b="1" dirty="0" smtClean="0">
                <a:solidFill>
                  <a:schemeClr val="tx1"/>
                </a:solidFill>
              </a:rPr>
              <a:t>His </a:t>
            </a:r>
            <a:r>
              <a:rPr lang="en-US" b="1" dirty="0">
                <a:solidFill>
                  <a:schemeClr val="tx1"/>
                </a:solidFill>
              </a:rPr>
              <a:t>horses go about</a:t>
            </a:r>
            <a:r>
              <a:rPr lang="en-US" b="1" dirty="0" smtClean="0">
                <a:solidFill>
                  <a:schemeClr val="tx1"/>
                </a:solidFill>
              </a:rPr>
              <a:t>.</a:t>
            </a:r>
          </a:p>
          <a:p>
            <a:pPr marL="0" indent="0">
              <a:buNone/>
            </a:pPr>
            <a:endParaRPr lang="en-US" b="1" dirty="0">
              <a:solidFill>
                <a:schemeClr val="tx1"/>
              </a:solidFill>
              <a:latin typeface="Lucida Grande"/>
            </a:endParaRPr>
          </a:p>
          <a:p>
            <a:pPr marL="0" indent="0">
              <a:buNone/>
            </a:pPr>
            <a:r>
              <a:rPr lang="en-US" b="1" dirty="0">
                <a:solidFill>
                  <a:srgbClr val="000000"/>
                </a:solidFill>
                <a:latin typeface="Lucida Grande"/>
              </a:rPr>
              <a:t>THIRD MURDERER</a:t>
            </a:r>
          </a:p>
          <a:p>
            <a:pPr marL="0" indent="0">
              <a:buNone/>
            </a:pPr>
            <a:r>
              <a:rPr lang="en-US" b="1" dirty="0">
                <a:solidFill>
                  <a:srgbClr val="000000"/>
                </a:solidFill>
                <a:latin typeface="Lucida Grande"/>
              </a:rPr>
              <a:t>Almost a mile; but he does usually—</a:t>
            </a:r>
          </a:p>
          <a:p>
            <a:pPr marL="0" indent="0">
              <a:buNone/>
            </a:pPr>
            <a:r>
              <a:rPr lang="en-US" b="1" dirty="0">
                <a:solidFill>
                  <a:srgbClr val="000000"/>
                </a:solidFill>
                <a:latin typeface="Lucida Grande"/>
              </a:rPr>
              <a:t>So all men do—from hence to the palace gate</a:t>
            </a:r>
          </a:p>
          <a:p>
            <a:pPr marL="0" indent="0">
              <a:buNone/>
            </a:pPr>
            <a:r>
              <a:rPr lang="en-US" b="1" dirty="0">
                <a:solidFill>
                  <a:srgbClr val="000000"/>
                </a:solidFill>
                <a:latin typeface="Lucida Grande"/>
              </a:rPr>
              <a:t>Make it their walk</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i="1" dirty="0">
                <a:solidFill>
                  <a:srgbClr val="000000"/>
                </a:solidFill>
                <a:latin typeface="Lucida Grande"/>
              </a:rPr>
              <a:t>Enter </a:t>
            </a:r>
            <a:r>
              <a:rPr lang="en-US" b="1" i="1" dirty="0">
                <a:solidFill>
                  <a:srgbClr val="000000"/>
                </a:solidFill>
                <a:latin typeface="Lucida Grande"/>
              </a:rPr>
              <a:t>BANQUO</a:t>
            </a:r>
            <a:r>
              <a:rPr lang="en-US" i="1" dirty="0">
                <a:solidFill>
                  <a:srgbClr val="000000"/>
                </a:solidFill>
                <a:latin typeface="Lucida Grande"/>
              </a:rPr>
              <a:t> and </a:t>
            </a:r>
            <a:r>
              <a:rPr lang="en-US" b="1" i="1" dirty="0">
                <a:solidFill>
                  <a:srgbClr val="000000"/>
                </a:solidFill>
                <a:latin typeface="Lucida Grande"/>
              </a:rPr>
              <a:t>FLEANCE</a:t>
            </a:r>
            <a:r>
              <a:rPr lang="en-US" i="1" dirty="0">
                <a:solidFill>
                  <a:srgbClr val="000000"/>
                </a:solidFill>
                <a:latin typeface="Lucida Grande"/>
              </a:rPr>
              <a:t> with a torch</a:t>
            </a:r>
            <a:endParaRPr lang="en-US" b="1" dirty="0">
              <a:solidFill>
                <a:srgbClr val="000000"/>
              </a:solidFill>
              <a:latin typeface="Lucida Grande"/>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FIRST MURDERER</a:t>
            </a:r>
          </a:p>
          <a:p>
            <a:pPr marL="0" indent="0">
              <a:buNone/>
            </a:pPr>
            <a:r>
              <a:rPr lang="en-US" b="1" dirty="0">
                <a:solidFill>
                  <a:prstClr val="black"/>
                </a:solidFill>
              </a:rPr>
              <a:t>You can hear his horses moving around as the servants take them to the stables</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THIRD MURDERER</a:t>
            </a:r>
          </a:p>
          <a:p>
            <a:pPr marL="0" indent="0">
              <a:buNone/>
            </a:pPr>
            <a:r>
              <a:rPr lang="en-US" b="1" dirty="0">
                <a:solidFill>
                  <a:prstClr val="black"/>
                </a:solidFill>
              </a:rPr>
              <a:t>It’s almost a mile to the palace gate, but </a:t>
            </a:r>
            <a:r>
              <a:rPr lang="en-US" b="1" dirty="0" err="1">
                <a:solidFill>
                  <a:prstClr val="black"/>
                </a:solidFill>
              </a:rPr>
              <a:t>Banquo</a:t>
            </a:r>
            <a:r>
              <a:rPr lang="en-US" b="1" dirty="0">
                <a:solidFill>
                  <a:prstClr val="black"/>
                </a:solidFill>
              </a:rPr>
              <a:t>, like everybody else, usually walks from here to the palace</a:t>
            </a:r>
            <a:r>
              <a:rPr lang="en-US" b="1" dirty="0" smtClean="0">
                <a:solidFill>
                  <a:prstClr val="black"/>
                </a:solidFill>
              </a:rPr>
              <a:t>.</a:t>
            </a:r>
          </a:p>
          <a:p>
            <a:pPr marL="0" indent="0">
              <a:buNone/>
            </a:pPr>
            <a:endParaRPr lang="en-US" b="1" dirty="0">
              <a:solidFill>
                <a:prstClr val="black"/>
              </a:solidFill>
            </a:endParaRPr>
          </a:p>
          <a:p>
            <a:pPr marL="0" indent="0">
              <a:buNone/>
            </a:pPr>
            <a:r>
              <a:rPr lang="en-US" b="1" i="1" dirty="0">
                <a:solidFill>
                  <a:srgbClr val="000000"/>
                </a:solidFill>
                <a:latin typeface="Lucida Grande"/>
              </a:rPr>
              <a:t>BANQUO</a:t>
            </a:r>
            <a:r>
              <a:rPr lang="en-US" i="1" dirty="0">
                <a:solidFill>
                  <a:srgbClr val="000000"/>
                </a:solidFill>
                <a:latin typeface="Lucida Grande"/>
              </a:rPr>
              <a:t> and </a:t>
            </a:r>
            <a:r>
              <a:rPr lang="en-US" b="1" i="1" dirty="0">
                <a:solidFill>
                  <a:srgbClr val="000000"/>
                </a:solidFill>
                <a:latin typeface="Lucida Grande"/>
              </a:rPr>
              <a:t>FLEANCE</a:t>
            </a:r>
            <a:r>
              <a:rPr lang="en-US" i="1" dirty="0">
                <a:solidFill>
                  <a:srgbClr val="000000"/>
                </a:solidFill>
                <a:latin typeface="Lucida Grande"/>
              </a:rPr>
              <a:t> enter with a torch</a:t>
            </a:r>
            <a:endParaRPr lang="en-US" b="1" dirty="0">
              <a:solidFill>
                <a:prstClr val="black"/>
              </a:solidFill>
            </a:endParaRPr>
          </a:p>
        </p:txBody>
      </p:sp>
    </p:spTree>
    <p:extLst>
      <p:ext uri="{BB962C8B-B14F-4D97-AF65-F5344CB8AC3E}">
        <p14:creationId xmlns:p14="http://schemas.microsoft.com/office/powerpoint/2010/main" val="39676173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SECOND MURDERER</a:t>
            </a:r>
          </a:p>
          <a:p>
            <a:pPr marL="0" indent="0">
              <a:buNone/>
            </a:pPr>
            <a:r>
              <a:rPr lang="en-US" b="1" dirty="0" smtClean="0">
                <a:solidFill>
                  <a:schemeClr val="tx1"/>
                </a:solidFill>
              </a:rPr>
              <a:t>A </a:t>
            </a:r>
            <a:r>
              <a:rPr lang="en-US" b="1" dirty="0">
                <a:solidFill>
                  <a:schemeClr val="tx1"/>
                </a:solidFill>
              </a:rPr>
              <a:t>light, a light</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THIRD MURDERER</a:t>
            </a:r>
          </a:p>
          <a:p>
            <a:pPr marL="0" indent="0">
              <a:buNone/>
            </a:pPr>
            <a:r>
              <a:rPr lang="en-US" b="1" dirty="0" err="1" smtClean="0">
                <a:solidFill>
                  <a:schemeClr val="tx1"/>
                </a:solidFill>
              </a:rPr>
              <a:t>'Tis</a:t>
            </a:r>
            <a:r>
              <a:rPr lang="en-US" b="1" dirty="0" smtClean="0">
                <a:solidFill>
                  <a:schemeClr val="tx1"/>
                </a:solidFill>
              </a:rPr>
              <a:t> </a:t>
            </a:r>
            <a:r>
              <a:rPr lang="en-US" b="1" dirty="0">
                <a:solidFill>
                  <a:schemeClr val="tx1"/>
                </a:solidFill>
              </a:rPr>
              <a:t>he</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FIRST MURDERER</a:t>
            </a:r>
          </a:p>
          <a:p>
            <a:pPr marL="0" indent="0">
              <a:buNone/>
            </a:pPr>
            <a:r>
              <a:rPr lang="en-US" b="1" dirty="0">
                <a:solidFill>
                  <a:schemeClr val="tx1"/>
                </a:solidFill>
              </a:rPr>
              <a:t>Stand to ’t</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BANQUO</a:t>
            </a:r>
          </a:p>
          <a:p>
            <a:pPr marL="0" indent="0">
              <a:buNone/>
            </a:pPr>
            <a:r>
              <a:rPr lang="en-US" b="1" dirty="0">
                <a:solidFill>
                  <a:schemeClr val="tx1"/>
                </a:solidFill>
              </a:rPr>
              <a:t>It will be rain tonight</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FIRST MURDERER</a:t>
            </a:r>
          </a:p>
          <a:p>
            <a:pPr marL="0" indent="0">
              <a:buNone/>
            </a:pPr>
            <a:r>
              <a:rPr lang="en-US" b="1" dirty="0" smtClean="0">
                <a:solidFill>
                  <a:schemeClr val="tx1"/>
                </a:solidFill>
              </a:rPr>
              <a:t>Let </a:t>
            </a:r>
            <a:r>
              <a:rPr lang="en-US" b="1" dirty="0">
                <a:solidFill>
                  <a:schemeClr val="tx1"/>
                </a:solidFill>
              </a:rPr>
              <a:t>it come down.</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SECOND MURDERER</a:t>
            </a:r>
          </a:p>
          <a:p>
            <a:pPr marL="0" indent="0">
              <a:buNone/>
            </a:pPr>
            <a:r>
              <a:rPr lang="en-US" b="1" dirty="0">
                <a:solidFill>
                  <a:prstClr val="black"/>
                </a:solidFill>
              </a:rPr>
              <a:t>Here comes a light! Here comes a light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THIRD MURDERER</a:t>
            </a:r>
          </a:p>
          <a:p>
            <a:pPr marL="0" indent="0">
              <a:buNone/>
            </a:pPr>
            <a:r>
              <a:rPr lang="en-US" b="1" dirty="0">
                <a:solidFill>
                  <a:prstClr val="black"/>
                </a:solidFill>
              </a:rPr>
              <a:t>That’s him</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FIRST MURDERER</a:t>
            </a:r>
          </a:p>
          <a:p>
            <a:pPr marL="0" indent="0">
              <a:buNone/>
            </a:pPr>
            <a:r>
              <a:rPr lang="en-US" b="1" dirty="0">
                <a:solidFill>
                  <a:prstClr val="black"/>
                </a:solidFill>
              </a:rPr>
              <a:t>Prepare yourselves</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BANQUO</a:t>
            </a:r>
          </a:p>
          <a:p>
            <a:pPr marL="0" indent="0">
              <a:buNone/>
            </a:pPr>
            <a:r>
              <a:rPr lang="en-US" b="1" dirty="0">
                <a:solidFill>
                  <a:prstClr val="black"/>
                </a:solidFill>
              </a:rPr>
              <a:t>It will rain tonight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FIRST MURDERER</a:t>
            </a:r>
          </a:p>
          <a:p>
            <a:pPr marL="0" indent="0">
              <a:buNone/>
            </a:pPr>
            <a:r>
              <a:rPr lang="en-US" b="1" dirty="0">
                <a:solidFill>
                  <a:prstClr val="black"/>
                </a:solidFill>
              </a:rPr>
              <a:t>Then let the rain come down.</a:t>
            </a:r>
          </a:p>
        </p:txBody>
      </p:sp>
    </p:spTree>
    <p:extLst>
      <p:ext uri="{BB962C8B-B14F-4D97-AF65-F5344CB8AC3E}">
        <p14:creationId xmlns:p14="http://schemas.microsoft.com/office/powerpoint/2010/main" val="39676173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i="1" dirty="0">
                <a:solidFill>
                  <a:srgbClr val="000000"/>
                </a:solidFill>
                <a:latin typeface="Lucida Grande"/>
              </a:rPr>
              <a:t>The </a:t>
            </a:r>
            <a:r>
              <a:rPr lang="en-US" b="1" i="1" dirty="0">
                <a:solidFill>
                  <a:srgbClr val="000000"/>
                </a:solidFill>
                <a:latin typeface="Lucida Grande"/>
              </a:rPr>
              <a:t>MURDERERS</a:t>
            </a:r>
            <a:r>
              <a:rPr lang="en-US" i="1" dirty="0">
                <a:solidFill>
                  <a:srgbClr val="000000"/>
                </a:solidFill>
                <a:latin typeface="Lucida Grande"/>
              </a:rPr>
              <a:t> attack </a:t>
            </a:r>
            <a:r>
              <a:rPr lang="en-US" b="1" i="1" dirty="0" smtClean="0">
                <a:solidFill>
                  <a:srgbClr val="000000"/>
                </a:solidFill>
                <a:latin typeface="Lucida Grande"/>
              </a:rPr>
              <a:t>BANQUO</a:t>
            </a:r>
          </a:p>
          <a:p>
            <a:pPr marL="0" indent="0">
              <a:buNone/>
            </a:pPr>
            <a:endParaRPr lang="en-US" b="1" i="1" dirty="0">
              <a:solidFill>
                <a:srgbClr val="000000"/>
              </a:solidFill>
              <a:latin typeface="Lucida Grande"/>
            </a:endParaRPr>
          </a:p>
          <a:p>
            <a:pPr marL="0" indent="0">
              <a:buNone/>
            </a:pPr>
            <a:r>
              <a:rPr lang="en-US" b="1" dirty="0">
                <a:solidFill>
                  <a:schemeClr val="tx1"/>
                </a:solidFill>
              </a:rPr>
              <a:t>BANQUO</a:t>
            </a:r>
          </a:p>
          <a:p>
            <a:pPr marL="0" indent="0">
              <a:buNone/>
            </a:pPr>
            <a:r>
              <a:rPr lang="en-US" b="1" dirty="0">
                <a:solidFill>
                  <a:schemeClr val="tx1"/>
                </a:solidFill>
              </a:rPr>
              <a:t>O treachery! Fly, good </a:t>
            </a:r>
            <a:r>
              <a:rPr lang="en-US" b="1" dirty="0" err="1">
                <a:solidFill>
                  <a:schemeClr val="tx1"/>
                </a:solidFill>
              </a:rPr>
              <a:t>Fleance</a:t>
            </a:r>
            <a:r>
              <a:rPr lang="en-US" b="1" dirty="0">
                <a:solidFill>
                  <a:schemeClr val="tx1"/>
                </a:solidFill>
              </a:rPr>
              <a:t>, fly, fly, fly!</a:t>
            </a:r>
          </a:p>
          <a:p>
            <a:pPr marL="0" indent="0">
              <a:buNone/>
            </a:pPr>
            <a:r>
              <a:rPr lang="en-US" b="1" dirty="0">
                <a:solidFill>
                  <a:schemeClr val="tx1"/>
                </a:solidFill>
              </a:rPr>
              <a:t>Thou may ’</a:t>
            </a:r>
            <a:r>
              <a:rPr lang="en-US" b="1" dirty="0" err="1">
                <a:solidFill>
                  <a:schemeClr val="tx1"/>
                </a:solidFill>
              </a:rPr>
              <a:t>st</a:t>
            </a:r>
            <a:r>
              <a:rPr lang="en-US" b="1" dirty="0">
                <a:solidFill>
                  <a:schemeClr val="tx1"/>
                </a:solidFill>
              </a:rPr>
              <a:t> </a:t>
            </a:r>
            <a:r>
              <a:rPr lang="en-US" b="1" dirty="0" smtClean="0">
                <a:solidFill>
                  <a:schemeClr val="tx1"/>
                </a:solidFill>
              </a:rPr>
              <a:t>revenge </a:t>
            </a:r>
            <a:r>
              <a:rPr lang="en-US" b="1" dirty="0">
                <a:solidFill>
                  <a:schemeClr val="tx1"/>
                </a:solidFill>
              </a:rPr>
              <a:t>—O slave</a:t>
            </a:r>
            <a:r>
              <a:rPr lang="en-US" b="1" dirty="0" smtClean="0">
                <a:solidFill>
                  <a:schemeClr val="tx1"/>
                </a:solidFill>
              </a:rPr>
              <a:t>!</a:t>
            </a:r>
          </a:p>
          <a:p>
            <a:pPr marL="0" indent="0">
              <a:buNone/>
            </a:pPr>
            <a:endParaRPr lang="en-US" b="1" dirty="0">
              <a:solidFill>
                <a:schemeClr val="tx1"/>
              </a:solidFill>
            </a:endParaRPr>
          </a:p>
          <a:p>
            <a:pPr marL="0" indent="0">
              <a:buNone/>
            </a:pPr>
            <a:r>
              <a:rPr lang="en-US" b="1" i="1" dirty="0">
                <a:solidFill>
                  <a:srgbClr val="000000"/>
                </a:solidFill>
                <a:latin typeface="Lucida Grande"/>
              </a:rPr>
              <a:t>BANQUO</a:t>
            </a:r>
            <a:r>
              <a:rPr lang="en-US" i="1" dirty="0">
                <a:solidFill>
                  <a:srgbClr val="000000"/>
                </a:solidFill>
                <a:latin typeface="Lucida Grande"/>
              </a:rPr>
              <a:t> dies. Exit </a:t>
            </a:r>
            <a:r>
              <a:rPr lang="en-US" b="1" i="1" dirty="0" smtClean="0">
                <a:solidFill>
                  <a:srgbClr val="000000"/>
                </a:solidFill>
                <a:latin typeface="Lucida Grande"/>
              </a:rPr>
              <a:t>FLEANCE</a:t>
            </a:r>
          </a:p>
          <a:p>
            <a:pPr marL="0" indent="0">
              <a:buNone/>
            </a:pPr>
            <a:endParaRPr lang="en-US" b="1" i="1" dirty="0">
              <a:solidFill>
                <a:srgbClr val="000000"/>
              </a:solidFill>
              <a:latin typeface="Lucida Grande"/>
            </a:endParaRPr>
          </a:p>
          <a:p>
            <a:pPr marL="0" indent="0">
              <a:buNone/>
            </a:pPr>
            <a:r>
              <a:rPr lang="en-US" b="1" dirty="0">
                <a:solidFill>
                  <a:schemeClr val="tx1"/>
                </a:solidFill>
              </a:rPr>
              <a:t>THIRD MURDERER</a:t>
            </a:r>
          </a:p>
          <a:p>
            <a:pPr marL="0" indent="0">
              <a:buNone/>
            </a:pPr>
            <a:r>
              <a:rPr lang="en-US" b="1" dirty="0">
                <a:solidFill>
                  <a:schemeClr val="tx1"/>
                </a:solidFill>
              </a:rPr>
              <a:t>Who did strike out the light?</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i="1" dirty="0">
                <a:solidFill>
                  <a:srgbClr val="000000"/>
                </a:solidFill>
                <a:latin typeface="Lucida Grande"/>
              </a:rPr>
              <a:t>The </a:t>
            </a:r>
            <a:r>
              <a:rPr lang="en-US" b="1" i="1" dirty="0">
                <a:solidFill>
                  <a:srgbClr val="000000"/>
                </a:solidFill>
                <a:latin typeface="Lucida Grande"/>
              </a:rPr>
              <a:t>MURDERERS</a:t>
            </a:r>
            <a:r>
              <a:rPr lang="en-US" i="1" dirty="0">
                <a:solidFill>
                  <a:srgbClr val="000000"/>
                </a:solidFill>
                <a:latin typeface="Lucida Grande"/>
              </a:rPr>
              <a:t> attack </a:t>
            </a:r>
            <a:r>
              <a:rPr lang="en-US" b="1" i="1" dirty="0">
                <a:solidFill>
                  <a:srgbClr val="000000"/>
                </a:solidFill>
                <a:latin typeface="Lucida Grande"/>
              </a:rPr>
              <a:t>BANQUO</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a:solidFill>
                  <a:prstClr val="black"/>
                </a:solidFill>
              </a:rPr>
              <a:t>BANQUO</a:t>
            </a:r>
          </a:p>
          <a:p>
            <a:pPr marL="0" indent="0">
              <a:buNone/>
            </a:pPr>
            <a:r>
              <a:rPr lang="en-US" b="1" dirty="0">
                <a:solidFill>
                  <a:prstClr val="black"/>
                </a:solidFill>
              </a:rPr>
              <a:t>Oh, this is treachery! Get out of here, good </a:t>
            </a:r>
            <a:r>
              <a:rPr lang="en-US" b="1" dirty="0" err="1">
                <a:solidFill>
                  <a:prstClr val="black"/>
                </a:solidFill>
              </a:rPr>
              <a:t>Fleance</a:t>
            </a:r>
            <a:r>
              <a:rPr lang="en-US" b="1" dirty="0">
                <a:solidFill>
                  <a:prstClr val="black"/>
                </a:solidFill>
              </a:rPr>
              <a:t>, run, run, run! Someday you can get revenge.—Oh, you bastard</a:t>
            </a:r>
            <a:r>
              <a:rPr lang="en-US" b="1" dirty="0" smtClean="0">
                <a:solidFill>
                  <a:prstClr val="black"/>
                </a:solidFill>
              </a:rPr>
              <a:t>!</a:t>
            </a:r>
          </a:p>
          <a:p>
            <a:pPr marL="0" indent="0">
              <a:buNone/>
            </a:pPr>
            <a:endParaRPr lang="en-US" b="1" dirty="0">
              <a:solidFill>
                <a:prstClr val="black"/>
              </a:solidFill>
            </a:endParaRPr>
          </a:p>
          <a:p>
            <a:pPr marL="0" indent="0">
              <a:buNone/>
            </a:pPr>
            <a:r>
              <a:rPr lang="en-US" b="1" i="1" dirty="0">
                <a:solidFill>
                  <a:srgbClr val="000000"/>
                </a:solidFill>
                <a:latin typeface="Lucida Grande"/>
              </a:rPr>
              <a:t>BANQUO</a:t>
            </a:r>
            <a:r>
              <a:rPr lang="en-US" i="1" dirty="0">
                <a:solidFill>
                  <a:srgbClr val="000000"/>
                </a:solidFill>
                <a:latin typeface="Lucida Grande"/>
              </a:rPr>
              <a:t> dies. </a:t>
            </a:r>
            <a:r>
              <a:rPr lang="en-US" b="1" i="1" dirty="0">
                <a:solidFill>
                  <a:srgbClr val="000000"/>
                </a:solidFill>
                <a:latin typeface="Lucida Grande"/>
              </a:rPr>
              <a:t>FLEANCE</a:t>
            </a:r>
            <a:r>
              <a:rPr lang="en-US" i="1" dirty="0">
                <a:solidFill>
                  <a:srgbClr val="000000"/>
                </a:solidFill>
                <a:latin typeface="Lucida Grande"/>
              </a:rPr>
              <a:t> escapes</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a:solidFill>
                  <a:prstClr val="black"/>
                </a:solidFill>
              </a:rPr>
              <a:t>THIRD MURDERER</a:t>
            </a:r>
          </a:p>
          <a:p>
            <a:pPr marL="0" indent="0">
              <a:buNone/>
            </a:pPr>
            <a:r>
              <a:rPr lang="en-US" b="1" dirty="0">
                <a:solidFill>
                  <a:prstClr val="black"/>
                </a:solidFill>
              </a:rPr>
              <a:t>Who put out the light?</a:t>
            </a:r>
          </a:p>
        </p:txBody>
      </p:sp>
    </p:spTree>
    <p:extLst>
      <p:ext uri="{BB962C8B-B14F-4D97-AF65-F5344CB8AC3E}">
        <p14:creationId xmlns:p14="http://schemas.microsoft.com/office/powerpoint/2010/main" val="39676173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FIRSTMURDERER</a:t>
            </a:r>
          </a:p>
          <a:p>
            <a:pPr marL="0" indent="0">
              <a:buNone/>
            </a:pPr>
            <a:r>
              <a:rPr lang="en-US" b="1" dirty="0" smtClean="0">
                <a:solidFill>
                  <a:schemeClr val="tx1"/>
                </a:solidFill>
              </a:rPr>
              <a:t>Was </a:t>
            </a:r>
            <a:r>
              <a:rPr lang="en-US" b="1" dirty="0">
                <a:solidFill>
                  <a:schemeClr val="tx1"/>
                </a:solidFill>
              </a:rPr>
              <a:t>’t not the way</a:t>
            </a:r>
            <a:r>
              <a:rPr lang="en-US" b="1" dirty="0" smtClean="0">
                <a:solidFill>
                  <a:schemeClr val="tx1"/>
                </a:solidFill>
              </a:rPr>
              <a:t>?</a:t>
            </a:r>
          </a:p>
          <a:p>
            <a:pPr marL="0" indent="0">
              <a:buNone/>
            </a:pPr>
            <a:endParaRPr lang="en-US" b="1" dirty="0">
              <a:solidFill>
                <a:schemeClr val="tx1"/>
              </a:solidFill>
              <a:latin typeface="Lucida Grande"/>
            </a:endParaRPr>
          </a:p>
          <a:p>
            <a:pPr marL="0" indent="0">
              <a:buNone/>
            </a:pPr>
            <a:r>
              <a:rPr lang="en-US" b="1" dirty="0">
                <a:solidFill>
                  <a:srgbClr val="000000"/>
                </a:solidFill>
                <a:latin typeface="Lucida Grande"/>
              </a:rPr>
              <a:t>THIRD MURDERER</a:t>
            </a:r>
          </a:p>
          <a:p>
            <a:pPr marL="0" indent="0">
              <a:buNone/>
            </a:pPr>
            <a:r>
              <a:rPr lang="en-US" b="1" dirty="0">
                <a:solidFill>
                  <a:srgbClr val="000000"/>
                </a:solidFill>
                <a:latin typeface="Lucida Grande"/>
              </a:rPr>
              <a:t>There’s but one down. The son is fled</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SECOND MURDERER</a:t>
            </a:r>
          </a:p>
          <a:p>
            <a:pPr marL="0" indent="0">
              <a:buNone/>
            </a:pPr>
            <a:r>
              <a:rPr lang="en-US" b="1" dirty="0">
                <a:solidFill>
                  <a:srgbClr val="000000"/>
                </a:solidFill>
                <a:latin typeface="Lucida Grande"/>
              </a:rPr>
              <a:t>We have lost best half of our affair</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FIRST MURDERER</a:t>
            </a:r>
          </a:p>
          <a:p>
            <a:pPr marL="0" indent="0">
              <a:buNone/>
            </a:pPr>
            <a:r>
              <a:rPr lang="en-US" b="1" dirty="0">
                <a:solidFill>
                  <a:srgbClr val="000000"/>
                </a:solidFill>
                <a:latin typeface="Lucida Grande"/>
              </a:rPr>
              <a:t>Well, let’s away and say how much is done</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i="1" dirty="0">
                <a:solidFill>
                  <a:srgbClr val="000000"/>
                </a:solidFill>
                <a:latin typeface="Lucida Grande"/>
              </a:rPr>
              <a:t>Exeunt</a:t>
            </a:r>
            <a:endParaRPr lang="en-US" b="1" dirty="0">
              <a:solidFill>
                <a:srgbClr val="000000"/>
              </a:solidFill>
              <a:latin typeface="Lucida Grande"/>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FIRST MURDERER</a:t>
            </a:r>
          </a:p>
          <a:p>
            <a:pPr marL="0" indent="0">
              <a:buNone/>
            </a:pPr>
            <a:r>
              <a:rPr lang="en-US" b="1" dirty="0">
                <a:solidFill>
                  <a:prstClr val="black"/>
                </a:solidFill>
              </a:rPr>
              <a:t>Wasn’t that the best thing to do</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THIRD MURDERER</a:t>
            </a:r>
          </a:p>
          <a:p>
            <a:pPr marL="0" indent="0">
              <a:buNone/>
            </a:pPr>
            <a:r>
              <a:rPr lang="en-US" b="1" dirty="0">
                <a:solidFill>
                  <a:prstClr val="black"/>
                </a:solidFill>
              </a:rPr>
              <a:t>There’s only one body here. The son ran away</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SECOND MURDERER</a:t>
            </a:r>
          </a:p>
          <a:p>
            <a:pPr marL="0" indent="0">
              <a:buNone/>
            </a:pPr>
            <a:r>
              <a:rPr lang="en-US" b="1" dirty="0">
                <a:solidFill>
                  <a:prstClr val="black"/>
                </a:solidFill>
              </a:rPr>
              <a:t>We failed in half of our mission</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FIRST MURDERER</a:t>
            </a:r>
          </a:p>
          <a:p>
            <a:pPr marL="0" indent="0">
              <a:buNone/>
            </a:pPr>
            <a:r>
              <a:rPr lang="en-US" b="1" dirty="0">
                <a:solidFill>
                  <a:prstClr val="black"/>
                </a:solidFill>
              </a:rPr>
              <a:t>Well, let’s get out of here and tell Macbeth what we did accomplish</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They exit.</a:t>
            </a:r>
            <a:endParaRPr lang="en-US" b="1" dirty="0">
              <a:solidFill>
                <a:prstClr val="black"/>
              </a:solidFill>
            </a:endParaRPr>
          </a:p>
        </p:txBody>
      </p:sp>
    </p:spTree>
    <p:extLst>
      <p:ext uri="{BB962C8B-B14F-4D97-AF65-F5344CB8AC3E}">
        <p14:creationId xmlns:p14="http://schemas.microsoft.com/office/powerpoint/2010/main" val="39676173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jamaanka.files.wordpress.com/2012/09/macbeth-tr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545" y="0"/>
            <a:ext cx="10364545" cy="868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 y="5276850"/>
            <a:ext cx="8229600" cy="1600200"/>
          </a:xfrm>
        </p:spPr>
        <p:txBody>
          <a:bodyPr/>
          <a:lstStyle/>
          <a:p>
            <a:pPr algn="l"/>
            <a:r>
              <a:rPr lang="en-US" sz="8000" b="1" dirty="0" smtClean="0">
                <a:solidFill>
                  <a:srgbClr val="FF0000"/>
                </a:solidFill>
                <a:effectLst/>
                <a:latin typeface="Blackadder ITC" pitchFamily="82" charset="0"/>
              </a:rPr>
              <a:t>Act  Three</a:t>
            </a:r>
            <a:br>
              <a:rPr lang="en-US" sz="8000" b="1" dirty="0" smtClean="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a:solidFill>
                  <a:srgbClr val="FF0000"/>
                </a:solidFill>
                <a:latin typeface="Blackadder ITC" pitchFamily="82" charset="0"/>
              </a:rPr>
              <a:t>Scene </a:t>
            </a:r>
            <a:r>
              <a:rPr lang="en-US" sz="8000" b="1" dirty="0" smtClean="0">
                <a:solidFill>
                  <a:srgbClr val="FF0000"/>
                </a:solidFill>
                <a:latin typeface="Blackadder ITC" pitchFamily="82" charset="0"/>
              </a:rPr>
              <a:t>Four</a:t>
            </a:r>
            <a:endParaRPr lang="en-US" sz="8000" b="1" dirty="0">
              <a:solidFill>
                <a:srgbClr val="FF0000"/>
              </a:solidFill>
              <a:latin typeface="Blackadder ITC" pitchFamily="82" charset="0"/>
            </a:endParaRPr>
          </a:p>
        </p:txBody>
      </p:sp>
    </p:spTree>
    <p:extLst>
      <p:ext uri="{BB962C8B-B14F-4D97-AF65-F5344CB8AC3E}">
        <p14:creationId xmlns:p14="http://schemas.microsoft.com/office/powerpoint/2010/main" val="275312744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400800" cy="6858000"/>
          </a:xfrm>
        </p:spPr>
        <p:txBody>
          <a:bodyPr>
            <a:normAutofit/>
          </a:bodyPr>
          <a:lstStyle/>
          <a:p>
            <a:pPr marL="0" indent="0">
              <a:buNone/>
            </a:pPr>
            <a:r>
              <a:rPr lang="en-US" i="1" dirty="0">
                <a:solidFill>
                  <a:srgbClr val="000000"/>
                </a:solidFill>
                <a:latin typeface="Lucida Grande"/>
              </a:rPr>
              <a:t>Banquet prepared. Enter </a:t>
            </a:r>
            <a:r>
              <a:rPr lang="en-US" b="1" i="1" dirty="0">
                <a:solidFill>
                  <a:srgbClr val="000000"/>
                </a:solidFill>
                <a:latin typeface="Lucida Grande"/>
              </a:rPr>
              <a:t>MACBETH</a:t>
            </a:r>
            <a:r>
              <a:rPr lang="en-US" i="1" dirty="0">
                <a:solidFill>
                  <a:srgbClr val="000000"/>
                </a:solidFill>
                <a:latin typeface="Lucida Grande"/>
              </a:rPr>
              <a:t>, </a:t>
            </a:r>
            <a:r>
              <a:rPr lang="en-US" b="1" i="1" dirty="0">
                <a:solidFill>
                  <a:srgbClr val="000000"/>
                </a:solidFill>
                <a:latin typeface="Lucida Grande"/>
              </a:rPr>
              <a:t>LADY MACBETH</a:t>
            </a:r>
            <a:r>
              <a:rPr lang="en-US" i="1" dirty="0">
                <a:solidFill>
                  <a:srgbClr val="000000"/>
                </a:solidFill>
                <a:latin typeface="Lucida Grande"/>
              </a:rPr>
              <a:t>, </a:t>
            </a:r>
            <a:r>
              <a:rPr lang="en-US" b="1" i="1" dirty="0">
                <a:solidFill>
                  <a:srgbClr val="000000"/>
                </a:solidFill>
                <a:latin typeface="Lucida Grande"/>
              </a:rPr>
              <a:t>ROSS</a:t>
            </a:r>
            <a:r>
              <a:rPr lang="en-US" i="1" dirty="0">
                <a:solidFill>
                  <a:srgbClr val="000000"/>
                </a:solidFill>
                <a:latin typeface="Lucida Grande"/>
              </a:rPr>
              <a:t>, </a:t>
            </a:r>
            <a:r>
              <a:rPr lang="en-US" b="1" i="1" dirty="0">
                <a:solidFill>
                  <a:srgbClr val="000000"/>
                </a:solidFill>
                <a:latin typeface="Lucida Grande"/>
              </a:rPr>
              <a:t>LENNOX</a:t>
            </a:r>
            <a:r>
              <a:rPr lang="en-US" i="1" dirty="0">
                <a:solidFill>
                  <a:srgbClr val="000000"/>
                </a:solidFill>
                <a:latin typeface="Lucida Grande"/>
              </a:rPr>
              <a:t>, </a:t>
            </a:r>
            <a:r>
              <a:rPr lang="en-US" b="1" i="1" dirty="0">
                <a:solidFill>
                  <a:srgbClr val="000000"/>
                </a:solidFill>
                <a:latin typeface="Lucida Grande"/>
              </a:rPr>
              <a:t>LORDS</a:t>
            </a:r>
            <a:r>
              <a:rPr lang="en-US" i="1" dirty="0">
                <a:solidFill>
                  <a:srgbClr val="000000"/>
                </a:solidFill>
                <a:latin typeface="Lucida Grande"/>
              </a:rPr>
              <a:t>, and attendants</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a:solidFill>
                  <a:schemeClr val="tx1"/>
                </a:solidFill>
              </a:rPr>
              <a:t>MACBETH</a:t>
            </a:r>
          </a:p>
          <a:p>
            <a:pPr marL="0" indent="0">
              <a:buNone/>
            </a:pPr>
            <a:r>
              <a:rPr lang="en-US" b="1" dirty="0">
                <a:solidFill>
                  <a:schemeClr val="tx1"/>
                </a:solidFill>
              </a:rPr>
              <a:t>You know your own degrees; sit down. At first</a:t>
            </a:r>
          </a:p>
          <a:p>
            <a:pPr marL="0" indent="0">
              <a:buNone/>
            </a:pPr>
            <a:r>
              <a:rPr lang="en-US" b="1" dirty="0">
                <a:solidFill>
                  <a:schemeClr val="tx1"/>
                </a:solidFill>
              </a:rPr>
              <a:t>And last, the hearty welcome</a:t>
            </a:r>
            <a:r>
              <a:rPr lang="en-US" b="1" dirty="0" smtClean="0">
                <a:solidFill>
                  <a:schemeClr val="tx1"/>
                </a:solidFill>
              </a:rPr>
              <a:t>.</a:t>
            </a:r>
          </a:p>
          <a:p>
            <a:pPr marL="0" indent="0">
              <a:buNone/>
            </a:pPr>
            <a:endParaRPr lang="en-US" b="1" dirty="0" smtClean="0">
              <a:solidFill>
                <a:schemeClr val="tx1"/>
              </a:solidFill>
            </a:endParaRPr>
          </a:p>
          <a:p>
            <a:pPr marL="0" indent="0">
              <a:buNone/>
            </a:pPr>
            <a:r>
              <a:rPr lang="en-US" i="1" dirty="0">
                <a:solidFill>
                  <a:srgbClr val="000000"/>
                </a:solidFill>
                <a:latin typeface="Lucida Grande"/>
              </a:rPr>
              <a:t>The </a:t>
            </a:r>
            <a:r>
              <a:rPr lang="en-US" b="1" i="1" dirty="0">
                <a:solidFill>
                  <a:srgbClr val="000000"/>
                </a:solidFill>
                <a:latin typeface="Lucida Grande"/>
              </a:rPr>
              <a:t>LORDS</a:t>
            </a:r>
            <a:r>
              <a:rPr lang="en-US" i="1" dirty="0">
                <a:solidFill>
                  <a:srgbClr val="000000"/>
                </a:solidFill>
                <a:latin typeface="Lucida Grande"/>
              </a:rPr>
              <a:t> sit</a:t>
            </a:r>
            <a:endParaRPr lang="en-US" b="1" dirty="0">
              <a:solidFill>
                <a:schemeClr val="tx1"/>
              </a:solidFill>
            </a:endParaRPr>
          </a:p>
          <a:p>
            <a:pPr marL="0" indent="0">
              <a:buNone/>
            </a:pPr>
            <a:endParaRPr lang="en-US" b="1" dirty="0">
              <a:solidFill>
                <a:schemeClr val="tx1"/>
              </a:solidFill>
            </a:endParaRPr>
          </a:p>
        </p:txBody>
      </p:sp>
      <p:sp>
        <p:nvSpPr>
          <p:cNvPr id="4" name="Content Placeholder 2"/>
          <p:cNvSpPr txBox="1">
            <a:spLocks/>
          </p:cNvSpPr>
          <p:nvPr/>
        </p:nvSpPr>
        <p:spPr>
          <a:xfrm>
            <a:off x="6400800" y="-31845"/>
            <a:ext cx="2715904" cy="6858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i="1" dirty="0">
                <a:solidFill>
                  <a:srgbClr val="000000"/>
                </a:solidFill>
                <a:latin typeface="Lucida Grande"/>
              </a:rPr>
              <a:t>The stage is set for a banquet. </a:t>
            </a:r>
            <a:endParaRPr lang="en-US" i="1" dirty="0" smtClean="0">
              <a:solidFill>
                <a:srgbClr val="000000"/>
              </a:solidFill>
              <a:latin typeface="Lucida Grande"/>
            </a:endParaRPr>
          </a:p>
          <a:p>
            <a:pPr marL="0" indent="0">
              <a:buNone/>
            </a:pPr>
            <a:r>
              <a:rPr lang="en-US" b="1" i="1" dirty="0" smtClean="0">
                <a:solidFill>
                  <a:srgbClr val="000000"/>
                </a:solidFill>
                <a:latin typeface="Lucida Grande"/>
              </a:rPr>
              <a:t>MACBETH</a:t>
            </a:r>
          </a:p>
          <a:p>
            <a:pPr marL="0" indent="0">
              <a:buNone/>
            </a:pPr>
            <a:r>
              <a:rPr lang="en-US" i="1" dirty="0" smtClean="0">
                <a:solidFill>
                  <a:srgbClr val="000000"/>
                </a:solidFill>
                <a:latin typeface="Lucida Grande"/>
              </a:rPr>
              <a:t>enters </a:t>
            </a:r>
            <a:r>
              <a:rPr lang="en-US" i="1" dirty="0">
                <a:solidFill>
                  <a:srgbClr val="000000"/>
                </a:solidFill>
                <a:latin typeface="Lucida Grande"/>
              </a:rPr>
              <a:t>with </a:t>
            </a:r>
            <a:r>
              <a:rPr lang="en-US" b="1" i="1" dirty="0">
                <a:solidFill>
                  <a:srgbClr val="000000"/>
                </a:solidFill>
                <a:latin typeface="Lucida Grande"/>
              </a:rPr>
              <a:t>LADY MACBETH</a:t>
            </a:r>
            <a:r>
              <a:rPr lang="en-US" i="1" dirty="0">
                <a:solidFill>
                  <a:srgbClr val="000000"/>
                </a:solidFill>
                <a:latin typeface="Lucida Grande"/>
              </a:rPr>
              <a:t>, </a:t>
            </a:r>
            <a:endParaRPr lang="en-US" i="1" dirty="0" smtClean="0">
              <a:solidFill>
                <a:srgbClr val="000000"/>
              </a:solidFill>
              <a:latin typeface="Lucida Grande"/>
            </a:endParaRPr>
          </a:p>
          <a:p>
            <a:pPr marL="0" indent="0">
              <a:buNone/>
            </a:pPr>
            <a:r>
              <a:rPr lang="en-US" b="1" i="1" dirty="0" smtClean="0">
                <a:solidFill>
                  <a:srgbClr val="000000"/>
                </a:solidFill>
                <a:latin typeface="Lucida Grande"/>
              </a:rPr>
              <a:t>ROSS</a:t>
            </a:r>
            <a:r>
              <a:rPr lang="en-US" i="1" dirty="0">
                <a:solidFill>
                  <a:srgbClr val="000000"/>
                </a:solidFill>
                <a:latin typeface="Lucida Grande"/>
              </a:rPr>
              <a:t>, </a:t>
            </a:r>
            <a:r>
              <a:rPr lang="en-US" b="1" i="1" dirty="0">
                <a:solidFill>
                  <a:srgbClr val="000000"/>
                </a:solidFill>
                <a:latin typeface="Lucida Grande"/>
              </a:rPr>
              <a:t>LENNOX</a:t>
            </a:r>
            <a:r>
              <a:rPr lang="en-US" i="1" dirty="0">
                <a:solidFill>
                  <a:srgbClr val="000000"/>
                </a:solidFill>
                <a:latin typeface="Lucida Grande"/>
              </a:rPr>
              <a:t>,</a:t>
            </a:r>
            <a:r>
              <a:rPr lang="en-US" b="1" i="1" dirty="0">
                <a:solidFill>
                  <a:srgbClr val="000000"/>
                </a:solidFill>
                <a:latin typeface="Lucida Grande"/>
              </a:rPr>
              <a:t>LORDS</a:t>
            </a:r>
            <a:r>
              <a:rPr lang="en-US" i="1" dirty="0">
                <a:solidFill>
                  <a:srgbClr val="000000"/>
                </a:solidFill>
                <a:latin typeface="Lucida Grande"/>
              </a:rPr>
              <a:t>, and their attendants</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a:solidFill>
                  <a:schemeClr val="tx1"/>
                </a:solidFill>
              </a:rPr>
              <a:t>MACBETH</a:t>
            </a:r>
          </a:p>
          <a:p>
            <a:pPr marL="0" indent="0">
              <a:buNone/>
            </a:pPr>
            <a:r>
              <a:rPr lang="en-US" b="1" dirty="0">
                <a:solidFill>
                  <a:schemeClr val="tx1"/>
                </a:solidFill>
              </a:rPr>
              <a:t>You know your own ranks, so you know where to sit. Sit down. From the highest to the lowest of you, I bid you a hearty </a:t>
            </a:r>
            <a:r>
              <a:rPr lang="en-US" b="1" dirty="0" smtClean="0">
                <a:solidFill>
                  <a:schemeClr val="tx1"/>
                </a:solidFill>
              </a:rPr>
              <a:t>welcome.</a:t>
            </a:r>
          </a:p>
          <a:p>
            <a:pPr marL="0" indent="0">
              <a:buNone/>
            </a:pPr>
            <a:endParaRPr lang="en-US" b="1" dirty="0">
              <a:solidFill>
                <a:schemeClr val="tx1"/>
              </a:solidFill>
            </a:endParaRPr>
          </a:p>
          <a:p>
            <a:pPr marL="0" indent="0">
              <a:buNone/>
            </a:pPr>
            <a:r>
              <a:rPr lang="en-US" i="1" dirty="0">
                <a:solidFill>
                  <a:srgbClr val="000000"/>
                </a:solidFill>
                <a:latin typeface="Lucida Grande"/>
              </a:rPr>
              <a:t>The </a:t>
            </a:r>
            <a:r>
              <a:rPr lang="en-US" b="1" i="1" dirty="0">
                <a:solidFill>
                  <a:srgbClr val="000000"/>
                </a:solidFill>
                <a:latin typeface="Lucida Grande"/>
              </a:rPr>
              <a:t>LORDS</a:t>
            </a:r>
            <a:r>
              <a:rPr lang="en-US" i="1" dirty="0">
                <a:solidFill>
                  <a:srgbClr val="000000"/>
                </a:solidFill>
                <a:latin typeface="Lucida Grande"/>
              </a:rPr>
              <a:t> sit down.</a:t>
            </a:r>
            <a:endParaRPr lang="en-US" b="1" dirty="0">
              <a:solidFill>
                <a:schemeClr val="tx1"/>
              </a:solidFill>
            </a:endParaRPr>
          </a:p>
        </p:txBody>
      </p:sp>
    </p:spTree>
    <p:extLst>
      <p:ext uri="{BB962C8B-B14F-4D97-AF65-F5344CB8AC3E}">
        <p14:creationId xmlns:p14="http://schemas.microsoft.com/office/powerpoint/2010/main" val="205934301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a:bodyPr>
          <a:lstStyle/>
          <a:p>
            <a:pPr marL="0" indent="0">
              <a:buNone/>
            </a:pPr>
            <a:r>
              <a:rPr lang="en-US" i="1" dirty="0" err="1">
                <a:solidFill>
                  <a:srgbClr val="000000"/>
                </a:solidFill>
                <a:latin typeface="Lucida Grande"/>
              </a:rPr>
              <a:t>Sennet</a:t>
            </a:r>
            <a:r>
              <a:rPr lang="en-US" i="1" dirty="0">
                <a:solidFill>
                  <a:srgbClr val="000000"/>
                </a:solidFill>
                <a:latin typeface="Lucida Grande"/>
              </a:rPr>
              <a:t> sounded. Enter </a:t>
            </a:r>
            <a:r>
              <a:rPr lang="en-US" b="1" i="1" dirty="0">
                <a:solidFill>
                  <a:srgbClr val="000000"/>
                </a:solidFill>
                <a:latin typeface="Lucida Grande"/>
              </a:rPr>
              <a:t>MACBETH</a:t>
            </a:r>
            <a:r>
              <a:rPr lang="en-US" i="1" dirty="0">
                <a:solidFill>
                  <a:srgbClr val="000000"/>
                </a:solidFill>
                <a:latin typeface="Lucida Grande"/>
              </a:rPr>
              <a:t>, as king, </a:t>
            </a:r>
            <a:r>
              <a:rPr lang="en-US" b="1" i="1" dirty="0">
                <a:solidFill>
                  <a:srgbClr val="000000"/>
                </a:solidFill>
                <a:latin typeface="Lucida Grande"/>
              </a:rPr>
              <a:t>LADY MACBETH</a:t>
            </a:r>
            <a:r>
              <a:rPr lang="en-US" i="1" dirty="0">
                <a:solidFill>
                  <a:srgbClr val="000000"/>
                </a:solidFill>
                <a:latin typeface="Lucida Grande"/>
              </a:rPr>
              <a:t>, as queen, </a:t>
            </a:r>
            <a:r>
              <a:rPr lang="en-US" b="1" i="1" dirty="0">
                <a:solidFill>
                  <a:srgbClr val="000000"/>
                </a:solidFill>
                <a:latin typeface="Lucida Grande"/>
              </a:rPr>
              <a:t>LENNOX</a:t>
            </a:r>
            <a:r>
              <a:rPr lang="en-US" i="1" dirty="0">
                <a:solidFill>
                  <a:srgbClr val="000000"/>
                </a:solidFill>
                <a:latin typeface="Lucida Grande"/>
              </a:rPr>
              <a:t>, </a:t>
            </a:r>
            <a:r>
              <a:rPr lang="en-US" b="1" i="1" dirty="0">
                <a:solidFill>
                  <a:srgbClr val="000000"/>
                </a:solidFill>
                <a:latin typeface="Lucida Grande"/>
              </a:rPr>
              <a:t>ROSS</a:t>
            </a:r>
            <a:r>
              <a:rPr lang="en-US" i="1" dirty="0">
                <a:solidFill>
                  <a:srgbClr val="000000"/>
                </a:solidFill>
                <a:latin typeface="Lucida Grande"/>
              </a:rPr>
              <a:t>, </a:t>
            </a:r>
            <a:endParaRPr lang="en-US" i="1" dirty="0" smtClean="0">
              <a:solidFill>
                <a:srgbClr val="000000"/>
              </a:solidFill>
              <a:latin typeface="Lucida Grande"/>
            </a:endParaRPr>
          </a:p>
          <a:p>
            <a:pPr marL="0" indent="0">
              <a:buNone/>
            </a:pPr>
            <a:r>
              <a:rPr lang="en-US" b="1" i="1" dirty="0" smtClean="0">
                <a:solidFill>
                  <a:srgbClr val="000000"/>
                </a:solidFill>
                <a:latin typeface="Lucida Grande"/>
              </a:rPr>
              <a:t>LORDS</a:t>
            </a:r>
            <a:r>
              <a:rPr lang="en-US" i="1" dirty="0" smtClean="0">
                <a:solidFill>
                  <a:srgbClr val="000000"/>
                </a:solidFill>
                <a:latin typeface="Lucida Grande"/>
              </a:rPr>
              <a:t>,</a:t>
            </a:r>
            <a:r>
              <a:rPr lang="en-US" b="1" i="1" dirty="0" smtClean="0">
                <a:solidFill>
                  <a:srgbClr val="000000"/>
                </a:solidFill>
                <a:latin typeface="Lucida Grande"/>
              </a:rPr>
              <a:t>LADIES</a:t>
            </a:r>
            <a:r>
              <a:rPr lang="en-US" i="1" dirty="0">
                <a:solidFill>
                  <a:srgbClr val="000000"/>
                </a:solidFill>
                <a:latin typeface="Lucida Grande"/>
              </a:rPr>
              <a:t>, and </a:t>
            </a:r>
            <a:r>
              <a:rPr lang="en-US" i="1" dirty="0" smtClean="0">
                <a:solidFill>
                  <a:srgbClr val="000000"/>
                </a:solidFill>
                <a:latin typeface="Lucida Grande"/>
              </a:rPr>
              <a:t>attendants</a:t>
            </a:r>
          </a:p>
          <a:p>
            <a:pPr marL="0" indent="0">
              <a:buNone/>
            </a:pPr>
            <a:endParaRPr lang="en-US" b="1" i="1" dirty="0">
              <a:solidFill>
                <a:srgbClr val="000000"/>
              </a:solidFill>
              <a:latin typeface="Lucida Grande"/>
            </a:endParaRPr>
          </a:p>
          <a:p>
            <a:pPr marL="0" indent="0">
              <a:buNone/>
            </a:pPr>
            <a:r>
              <a:rPr lang="en-US" b="1" dirty="0">
                <a:solidFill>
                  <a:schemeClr val="tx1"/>
                </a:solidFill>
              </a:rPr>
              <a:t>MACBETH</a:t>
            </a:r>
          </a:p>
          <a:p>
            <a:pPr marL="0" indent="0">
              <a:buNone/>
            </a:pPr>
            <a:r>
              <a:rPr lang="en-US" b="1" dirty="0">
                <a:solidFill>
                  <a:schemeClr val="tx1"/>
                </a:solidFill>
              </a:rPr>
              <a:t>Here’s </a:t>
            </a:r>
            <a:r>
              <a:rPr lang="en-US" b="1" dirty="0" smtClean="0">
                <a:solidFill>
                  <a:schemeClr val="tx1"/>
                </a:solidFill>
              </a:rPr>
              <a:t>our </a:t>
            </a:r>
            <a:r>
              <a:rPr lang="en-US" b="1" dirty="0">
                <a:solidFill>
                  <a:schemeClr val="tx1"/>
                </a:solidFill>
              </a:rPr>
              <a:t>chief guest</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LADY MACBETH</a:t>
            </a:r>
          </a:p>
          <a:p>
            <a:pPr marL="0" indent="0">
              <a:buNone/>
            </a:pPr>
            <a:r>
              <a:rPr lang="en-US" b="1" dirty="0">
                <a:solidFill>
                  <a:schemeClr val="tx1"/>
                </a:solidFill>
              </a:rPr>
              <a:t>If he had been forgotten,</a:t>
            </a:r>
          </a:p>
          <a:p>
            <a:pPr marL="0" indent="0">
              <a:buNone/>
            </a:pPr>
            <a:r>
              <a:rPr lang="en-US" b="1" dirty="0">
                <a:solidFill>
                  <a:schemeClr val="tx1"/>
                </a:solidFill>
              </a:rPr>
              <a:t>It had been as a gap in our great feast,</a:t>
            </a:r>
          </a:p>
          <a:p>
            <a:pPr marL="0" indent="0">
              <a:buNone/>
            </a:pPr>
            <a:r>
              <a:rPr lang="en-US" b="1" dirty="0">
                <a:solidFill>
                  <a:schemeClr val="tx1"/>
                </a:solidFill>
              </a:rPr>
              <a:t>And all-thing unbecoming.</a:t>
            </a:r>
          </a:p>
        </p:txBody>
      </p:sp>
      <p:sp>
        <p:nvSpPr>
          <p:cNvPr id="4" name="Content Placeholder 2"/>
          <p:cNvSpPr txBox="1">
            <a:spLocks/>
          </p:cNvSpPr>
          <p:nvPr/>
        </p:nvSpPr>
        <p:spPr>
          <a:xfrm>
            <a:off x="4697104" y="-31845"/>
            <a:ext cx="441960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i="1" dirty="0">
                <a:solidFill>
                  <a:srgbClr val="000000"/>
                </a:solidFill>
                <a:latin typeface="Lucida Grande"/>
              </a:rPr>
              <a:t>A trumpet plays. </a:t>
            </a:r>
            <a:r>
              <a:rPr lang="en-US" b="1" i="1" dirty="0">
                <a:solidFill>
                  <a:srgbClr val="000000"/>
                </a:solidFill>
                <a:latin typeface="Lucida Grande"/>
              </a:rPr>
              <a:t>MACBETH</a:t>
            </a:r>
            <a:r>
              <a:rPr lang="en-US" i="1" dirty="0">
                <a:solidFill>
                  <a:srgbClr val="000000"/>
                </a:solidFill>
                <a:latin typeface="Lucida Grande"/>
              </a:rPr>
              <a:t> enters dressed as king, and </a:t>
            </a:r>
            <a:r>
              <a:rPr lang="en-US" b="1" i="1" dirty="0">
                <a:solidFill>
                  <a:srgbClr val="000000"/>
                </a:solidFill>
                <a:latin typeface="Lucida Grande"/>
              </a:rPr>
              <a:t>LADY MACBETH</a:t>
            </a:r>
            <a:r>
              <a:rPr lang="en-US" i="1" dirty="0">
                <a:solidFill>
                  <a:srgbClr val="000000"/>
                </a:solidFill>
                <a:latin typeface="Lucida Grande"/>
              </a:rPr>
              <a:t> enters dressed as queen, together with </a:t>
            </a:r>
            <a:r>
              <a:rPr lang="en-US" b="1" i="1" dirty="0">
                <a:solidFill>
                  <a:srgbClr val="000000"/>
                </a:solidFill>
                <a:latin typeface="Lucida Grande"/>
              </a:rPr>
              <a:t>LENNOX</a:t>
            </a:r>
            <a:r>
              <a:rPr lang="en-US" i="1" dirty="0">
                <a:solidFill>
                  <a:srgbClr val="000000"/>
                </a:solidFill>
                <a:latin typeface="Lucida Grande"/>
              </a:rPr>
              <a:t>, </a:t>
            </a:r>
            <a:r>
              <a:rPr lang="en-US" b="1" i="1" dirty="0">
                <a:solidFill>
                  <a:srgbClr val="000000"/>
                </a:solidFill>
                <a:latin typeface="Lucida Grande"/>
              </a:rPr>
              <a:t>ROSS</a:t>
            </a:r>
            <a:r>
              <a:rPr lang="en-US" i="1" dirty="0">
                <a:solidFill>
                  <a:srgbClr val="000000"/>
                </a:solidFill>
                <a:latin typeface="Lucida Grande"/>
              </a:rPr>
              <a:t>,</a:t>
            </a:r>
            <a:r>
              <a:rPr lang="en-US" b="1" i="1" dirty="0">
                <a:solidFill>
                  <a:srgbClr val="000000"/>
                </a:solidFill>
                <a:latin typeface="Lucida Grande"/>
              </a:rPr>
              <a:t>LORDS</a:t>
            </a:r>
            <a:r>
              <a:rPr lang="en-US" i="1" dirty="0">
                <a:solidFill>
                  <a:srgbClr val="000000"/>
                </a:solidFill>
                <a:latin typeface="Lucida Grande"/>
              </a:rPr>
              <a:t>, </a:t>
            </a:r>
            <a:r>
              <a:rPr lang="en-US" b="1" i="1" dirty="0">
                <a:solidFill>
                  <a:srgbClr val="000000"/>
                </a:solidFill>
                <a:latin typeface="Lucida Grande"/>
              </a:rPr>
              <a:t>LADIES</a:t>
            </a:r>
            <a:r>
              <a:rPr lang="en-US" i="1" dirty="0">
                <a:solidFill>
                  <a:srgbClr val="000000"/>
                </a:solidFill>
                <a:latin typeface="Lucida Grande"/>
              </a:rPr>
              <a:t>, and their </a:t>
            </a:r>
            <a:r>
              <a:rPr lang="en-US" i="1" dirty="0" smtClean="0">
                <a:solidFill>
                  <a:srgbClr val="000000"/>
                </a:solidFill>
                <a:latin typeface="Lucida Grande"/>
              </a:rPr>
              <a:t>attendants</a:t>
            </a:r>
          </a:p>
          <a:p>
            <a:pPr marL="0" indent="0">
              <a:buNone/>
            </a:pPr>
            <a:endParaRPr lang="en-US" b="1" i="1" dirty="0">
              <a:solidFill>
                <a:srgbClr val="000000"/>
              </a:solidFill>
              <a:latin typeface="Lucida Grande"/>
            </a:endParaRPr>
          </a:p>
          <a:p>
            <a:pPr marL="0" indent="0">
              <a:buNone/>
            </a:pPr>
            <a:r>
              <a:rPr lang="en-US" b="1" dirty="0">
                <a:solidFill>
                  <a:prstClr val="black"/>
                </a:solidFill>
              </a:rPr>
              <a:t>MACBETH</a:t>
            </a:r>
          </a:p>
          <a:p>
            <a:pPr marL="0" indent="0">
              <a:buNone/>
            </a:pPr>
            <a:r>
              <a:rPr lang="en-US" b="1" dirty="0">
                <a:solidFill>
                  <a:prstClr val="black"/>
                </a:solidFill>
              </a:rPr>
              <a:t>(indicating BANQUO) Here’s our most important guest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LADY MACBETH</a:t>
            </a:r>
          </a:p>
          <a:p>
            <a:pPr marL="0" indent="0">
              <a:buNone/>
            </a:pPr>
            <a:r>
              <a:rPr lang="en-US" b="1" dirty="0">
                <a:solidFill>
                  <a:prstClr val="black"/>
                </a:solidFill>
              </a:rPr>
              <a:t>If we forgot him, our big celebration wouldn’t be complete, and that wouldn’t be any good.</a:t>
            </a:r>
          </a:p>
        </p:txBody>
      </p:sp>
    </p:spTree>
    <p:extLst>
      <p:ext uri="{BB962C8B-B14F-4D97-AF65-F5344CB8AC3E}">
        <p14:creationId xmlns:p14="http://schemas.microsoft.com/office/powerpoint/2010/main" val="167100270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19800" cy="6858000"/>
          </a:xfrm>
        </p:spPr>
        <p:txBody>
          <a:bodyPr>
            <a:normAutofit/>
          </a:bodyPr>
          <a:lstStyle/>
          <a:p>
            <a:pPr marL="0" indent="0">
              <a:buNone/>
            </a:pPr>
            <a:r>
              <a:rPr lang="en-US" b="1" dirty="0">
                <a:solidFill>
                  <a:schemeClr val="tx1"/>
                </a:solidFill>
              </a:rPr>
              <a:t>LORDS</a:t>
            </a:r>
          </a:p>
          <a:p>
            <a:pPr marL="0" indent="0">
              <a:buNone/>
            </a:pPr>
            <a:r>
              <a:rPr lang="en-US" b="1" dirty="0" smtClean="0">
                <a:solidFill>
                  <a:schemeClr val="tx1"/>
                </a:solidFill>
              </a:rPr>
              <a:t>Thanks </a:t>
            </a:r>
            <a:r>
              <a:rPr lang="en-US" b="1" dirty="0">
                <a:solidFill>
                  <a:schemeClr val="tx1"/>
                </a:solidFill>
              </a:rPr>
              <a:t>to your majesty</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err="1">
                <a:solidFill>
                  <a:schemeClr val="tx1"/>
                </a:solidFill>
              </a:rPr>
              <a:t>Ourself</a:t>
            </a:r>
            <a:r>
              <a:rPr lang="en-US" b="1" dirty="0">
                <a:solidFill>
                  <a:schemeClr val="tx1"/>
                </a:solidFill>
              </a:rPr>
              <a:t> will mingle with society</a:t>
            </a:r>
          </a:p>
          <a:p>
            <a:pPr marL="0" indent="0">
              <a:buNone/>
            </a:pPr>
            <a:r>
              <a:rPr lang="en-US" b="1" dirty="0">
                <a:solidFill>
                  <a:schemeClr val="tx1"/>
                </a:solidFill>
              </a:rPr>
              <a:t>And play the humble host.</a:t>
            </a:r>
          </a:p>
          <a:p>
            <a:pPr marL="0" indent="0">
              <a:buNone/>
            </a:pPr>
            <a:r>
              <a:rPr lang="en-US" b="1" dirty="0">
                <a:solidFill>
                  <a:schemeClr val="tx1"/>
                </a:solidFill>
              </a:rPr>
              <a:t>Our hostess keeps her state, but in best time</a:t>
            </a:r>
          </a:p>
          <a:p>
            <a:pPr marL="0" indent="0">
              <a:buNone/>
            </a:pPr>
            <a:r>
              <a:rPr lang="en-US" b="1" dirty="0">
                <a:solidFill>
                  <a:schemeClr val="tx1"/>
                </a:solidFill>
              </a:rPr>
              <a:t>We will require her welcome</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LADY MACBETH</a:t>
            </a:r>
          </a:p>
          <a:p>
            <a:pPr marL="0" indent="0">
              <a:buNone/>
            </a:pPr>
            <a:r>
              <a:rPr lang="en-US" b="1" dirty="0">
                <a:solidFill>
                  <a:schemeClr val="tx1"/>
                </a:solidFill>
              </a:rPr>
              <a:t>Pronounce it for me, sir, to all our friends,</a:t>
            </a:r>
          </a:p>
          <a:p>
            <a:pPr marL="0" indent="0">
              <a:buNone/>
            </a:pPr>
            <a:r>
              <a:rPr lang="en-US" b="1" dirty="0">
                <a:solidFill>
                  <a:schemeClr val="tx1"/>
                </a:solidFill>
              </a:rPr>
              <a:t>For my heart speaks they are welcome.</a:t>
            </a:r>
          </a:p>
        </p:txBody>
      </p:sp>
      <p:sp>
        <p:nvSpPr>
          <p:cNvPr id="4" name="Content Placeholder 2"/>
          <p:cNvSpPr txBox="1">
            <a:spLocks/>
          </p:cNvSpPr>
          <p:nvPr/>
        </p:nvSpPr>
        <p:spPr>
          <a:xfrm>
            <a:off x="6019800" y="-31845"/>
            <a:ext cx="3096904" cy="685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LORDS</a:t>
            </a:r>
          </a:p>
          <a:p>
            <a:pPr marL="0" indent="0">
              <a:buNone/>
            </a:pPr>
            <a:r>
              <a:rPr lang="en-US" b="1" dirty="0">
                <a:solidFill>
                  <a:prstClr val="black"/>
                </a:solidFill>
              </a:rPr>
              <a:t>Thanks to your majesty</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I will walk around and mingle with all of you, playing the humble host. My wife will stay in her royal chair, but at the appropriate time I will have her welcome you all</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LADY MACBETH</a:t>
            </a:r>
          </a:p>
          <a:p>
            <a:pPr marL="0" indent="0">
              <a:buNone/>
            </a:pPr>
            <a:r>
              <a:rPr lang="en-US" b="1" dirty="0">
                <a:solidFill>
                  <a:prstClr val="black"/>
                </a:solidFill>
              </a:rPr>
              <a:t>Say welcome to all of our friends for me, sir, for in my heart they are all welcome.</a:t>
            </a:r>
            <a:endParaRPr lang="en-US" b="1" dirty="0" smtClean="0">
              <a:solidFill>
                <a:prstClr val="black"/>
              </a:solidFill>
            </a:endParaRPr>
          </a:p>
          <a:p>
            <a:pPr marL="0" indent="0">
              <a:buNone/>
            </a:pPr>
            <a:endParaRPr lang="en-US" b="1" dirty="0">
              <a:solidFill>
                <a:prstClr val="black"/>
              </a:solidFill>
            </a:endParaRPr>
          </a:p>
          <a:p>
            <a:pPr marL="0" indent="0">
              <a:buNone/>
            </a:pPr>
            <a:endParaRPr lang="en-US" b="1" dirty="0" smtClean="0">
              <a:solidFill>
                <a:prstClr val="black"/>
              </a:solidFill>
            </a:endParaRPr>
          </a:p>
          <a:p>
            <a:pPr marL="0" indent="0">
              <a:buNone/>
            </a:pP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40190404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i="1" dirty="0">
                <a:solidFill>
                  <a:srgbClr val="000000"/>
                </a:solidFill>
                <a:latin typeface="Lucida Grande"/>
              </a:rPr>
              <a:t>Enter </a:t>
            </a:r>
            <a:r>
              <a:rPr lang="en-US" b="1" i="1" dirty="0">
                <a:solidFill>
                  <a:srgbClr val="000000"/>
                </a:solidFill>
                <a:latin typeface="Lucida Grande"/>
              </a:rPr>
              <a:t>FIRST MURDERER</a:t>
            </a:r>
            <a:r>
              <a:rPr lang="en-US" i="1" dirty="0">
                <a:solidFill>
                  <a:srgbClr val="000000"/>
                </a:solidFill>
                <a:latin typeface="Lucida Grande"/>
              </a:rPr>
              <a:t> at the </a:t>
            </a:r>
            <a:r>
              <a:rPr lang="en-US" i="1" dirty="0" smtClean="0">
                <a:solidFill>
                  <a:srgbClr val="000000"/>
                </a:solidFill>
                <a:latin typeface="Lucida Grande"/>
              </a:rPr>
              <a:t>door</a:t>
            </a:r>
          </a:p>
          <a:p>
            <a:pPr marL="0" indent="0">
              <a:buNone/>
            </a:pPr>
            <a:endParaRPr lang="en-US" b="1" i="1" dirty="0">
              <a:solidFill>
                <a:srgbClr val="000000"/>
              </a:solidFill>
              <a:latin typeface="Lucida Grande"/>
            </a:endParaRPr>
          </a:p>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See, they encounter thee with their hearts' thanks.</a:t>
            </a:r>
          </a:p>
          <a:p>
            <a:pPr marL="0" indent="0">
              <a:buNone/>
            </a:pPr>
            <a:r>
              <a:rPr lang="en-US" b="1" dirty="0">
                <a:solidFill>
                  <a:srgbClr val="000000"/>
                </a:solidFill>
                <a:latin typeface="Lucida Grande"/>
              </a:rPr>
              <a:t>Both sides are even. Here I’ll sit </a:t>
            </a:r>
            <a:r>
              <a:rPr lang="en-US" b="1" dirty="0" err="1">
                <a:solidFill>
                  <a:srgbClr val="000000"/>
                </a:solidFill>
                <a:latin typeface="Lucida Grande"/>
              </a:rPr>
              <a:t>i</a:t>
            </a:r>
            <a:r>
              <a:rPr lang="en-US" b="1" dirty="0">
                <a:solidFill>
                  <a:srgbClr val="000000"/>
                </a:solidFill>
                <a:latin typeface="Lucida Grande"/>
              </a:rPr>
              <a:t>' </a:t>
            </a:r>
            <a:r>
              <a:rPr lang="en-US" b="1" dirty="0" err="1">
                <a:solidFill>
                  <a:srgbClr val="000000"/>
                </a:solidFill>
                <a:latin typeface="Lucida Grande"/>
              </a:rPr>
              <a:t>th</a:t>
            </a:r>
            <a:r>
              <a:rPr lang="en-US" b="1" dirty="0">
                <a:solidFill>
                  <a:srgbClr val="000000"/>
                </a:solidFill>
                <a:latin typeface="Lucida Grande"/>
              </a:rPr>
              <a:t>' midst.</a:t>
            </a:r>
          </a:p>
          <a:p>
            <a:pPr marL="0" indent="0">
              <a:buNone/>
            </a:pPr>
            <a:r>
              <a:rPr lang="en-US" b="1" dirty="0">
                <a:solidFill>
                  <a:srgbClr val="000000"/>
                </a:solidFill>
                <a:latin typeface="Lucida Grande"/>
              </a:rPr>
              <a:t>Be large in mirth. Anon we’ll drink a measure</a:t>
            </a:r>
          </a:p>
          <a:p>
            <a:pPr marL="0" indent="0">
              <a:buNone/>
            </a:pPr>
            <a:r>
              <a:rPr lang="en-US" b="1" dirty="0">
                <a:solidFill>
                  <a:srgbClr val="000000"/>
                </a:solidFill>
                <a:latin typeface="Lucida Grande"/>
              </a:rPr>
              <a:t>The table round</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	</a:t>
            </a:r>
          </a:p>
          <a:p>
            <a:pPr marL="0" indent="0">
              <a:buNone/>
            </a:pPr>
            <a:r>
              <a:rPr lang="en-US" b="1" dirty="0">
                <a:solidFill>
                  <a:srgbClr val="000000"/>
                </a:solidFill>
                <a:latin typeface="Lucida Grande"/>
              </a:rPr>
              <a:t>(aside to FIRST MURDERER) </a:t>
            </a:r>
            <a:endParaRPr lang="en-US" b="1" dirty="0" smtClean="0">
              <a:solidFill>
                <a:srgbClr val="000000"/>
              </a:solidFill>
              <a:latin typeface="Lucida Grande"/>
            </a:endParaRPr>
          </a:p>
          <a:p>
            <a:pPr marL="0" indent="0">
              <a:buNone/>
            </a:pPr>
            <a:r>
              <a:rPr lang="en-US" b="1" dirty="0" smtClean="0">
                <a:solidFill>
                  <a:srgbClr val="000000"/>
                </a:solidFill>
                <a:latin typeface="Lucida Grande"/>
              </a:rPr>
              <a:t>There’s </a:t>
            </a:r>
            <a:r>
              <a:rPr lang="en-US" b="1" dirty="0">
                <a:solidFill>
                  <a:srgbClr val="000000"/>
                </a:solidFill>
                <a:latin typeface="Lucida Grande"/>
              </a:rPr>
              <a:t>blood upon thy face.</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i="1" dirty="0">
                <a:solidFill>
                  <a:srgbClr val="000000"/>
                </a:solidFill>
                <a:latin typeface="Lucida Grande"/>
              </a:rPr>
              <a:t>The </a:t>
            </a:r>
            <a:r>
              <a:rPr lang="en-US" b="1" i="1" dirty="0">
                <a:solidFill>
                  <a:srgbClr val="000000"/>
                </a:solidFill>
                <a:latin typeface="Lucida Grande"/>
              </a:rPr>
              <a:t>FIRST MURDERER</a:t>
            </a:r>
            <a:r>
              <a:rPr lang="en-US" i="1" dirty="0">
                <a:solidFill>
                  <a:srgbClr val="000000"/>
                </a:solidFill>
                <a:latin typeface="Lucida Grande"/>
              </a:rPr>
              <a:t> appears at the door</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a:solidFill>
                  <a:prstClr val="black"/>
                </a:solidFill>
              </a:rPr>
              <a:t>MACBETH</a:t>
            </a:r>
          </a:p>
          <a:p>
            <a:pPr marL="0" indent="0">
              <a:buNone/>
            </a:pPr>
            <a:r>
              <a:rPr lang="en-US" b="1" dirty="0">
                <a:solidFill>
                  <a:prstClr val="black"/>
                </a:solidFill>
              </a:rPr>
              <a:t>And they respond to you with their hearts as well. The table is full on both sides. I will sit here in the middle. Be free and happy. Soon we will toast around the table</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(approaching the door and speaking to </a:t>
            </a:r>
            <a:r>
              <a:rPr lang="en-US" i="1" dirty="0" smtClean="0">
                <a:solidFill>
                  <a:srgbClr val="000000"/>
                </a:solidFill>
                <a:latin typeface="Lucida Grande"/>
              </a:rPr>
              <a:t>the </a:t>
            </a:r>
            <a:r>
              <a:rPr lang="en-US" dirty="0" smtClean="0">
                <a:solidFill>
                  <a:srgbClr val="000000"/>
                </a:solidFill>
                <a:latin typeface="Lucida Grande"/>
              </a:rPr>
              <a:t>MURDERER</a:t>
            </a:r>
            <a:r>
              <a:rPr lang="en-US" i="1" dirty="0">
                <a:solidFill>
                  <a:srgbClr val="000000"/>
                </a:solidFill>
                <a:latin typeface="Lucida Grande"/>
              </a:rPr>
              <a:t>)</a:t>
            </a:r>
            <a:r>
              <a:rPr lang="en-US" dirty="0">
                <a:solidFill>
                  <a:srgbClr val="000000"/>
                </a:solidFill>
                <a:latin typeface="Lucida Grande"/>
              </a:rPr>
              <a:t> </a:t>
            </a:r>
            <a:endParaRPr lang="en-US" dirty="0" smtClean="0">
              <a:solidFill>
                <a:srgbClr val="000000"/>
              </a:solidFill>
              <a:latin typeface="Lucida Grande"/>
            </a:endParaRPr>
          </a:p>
          <a:p>
            <a:pPr marL="0" indent="0">
              <a:buNone/>
            </a:pPr>
            <a:endParaRPr lang="en-US" dirty="0">
              <a:solidFill>
                <a:srgbClr val="000000"/>
              </a:solidFill>
              <a:latin typeface="Lucida Grande"/>
            </a:endParaRPr>
          </a:p>
          <a:p>
            <a:pPr marL="0" indent="0">
              <a:buNone/>
            </a:pPr>
            <a:r>
              <a:rPr lang="en-US" b="1" dirty="0" smtClean="0">
                <a:solidFill>
                  <a:srgbClr val="000000"/>
                </a:solidFill>
                <a:latin typeface="Lucida Grande"/>
              </a:rPr>
              <a:t>There’s </a:t>
            </a:r>
            <a:r>
              <a:rPr lang="en-US" b="1" dirty="0">
                <a:solidFill>
                  <a:srgbClr val="000000"/>
                </a:solidFill>
                <a:latin typeface="Lucida Grande"/>
              </a:rPr>
              <a:t>blood on your face.</a:t>
            </a:r>
            <a:endParaRPr lang="en-US" b="1" dirty="0">
              <a:solidFill>
                <a:prstClr val="black"/>
              </a:solidFill>
            </a:endParaRPr>
          </a:p>
        </p:txBody>
      </p:sp>
    </p:spTree>
    <p:extLst>
      <p:ext uri="{BB962C8B-B14F-4D97-AF65-F5344CB8AC3E}">
        <p14:creationId xmlns:p14="http://schemas.microsoft.com/office/powerpoint/2010/main" val="3269185812"/>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91200" cy="6858000"/>
          </a:xfrm>
        </p:spPr>
        <p:txBody>
          <a:bodyPr>
            <a:normAutofit lnSpcReduction="10000"/>
          </a:bodyPr>
          <a:lstStyle/>
          <a:p>
            <a:pPr marL="0" indent="0">
              <a:buNone/>
            </a:pPr>
            <a:r>
              <a:rPr lang="en-US" b="1" dirty="0">
                <a:solidFill>
                  <a:schemeClr val="tx1"/>
                </a:solidFill>
              </a:rPr>
              <a:t>FIRST MURDERER</a:t>
            </a:r>
          </a:p>
          <a:p>
            <a:pPr marL="0" indent="0">
              <a:buNone/>
            </a:pPr>
            <a:r>
              <a:rPr lang="en-US" b="1" dirty="0" err="1">
                <a:solidFill>
                  <a:schemeClr val="tx1"/>
                </a:solidFill>
              </a:rPr>
              <a:t>'Tis</a:t>
            </a:r>
            <a:r>
              <a:rPr lang="en-US" b="1" dirty="0">
                <a:solidFill>
                  <a:schemeClr val="tx1"/>
                </a:solidFill>
              </a:rPr>
              <a:t> </a:t>
            </a:r>
            <a:r>
              <a:rPr lang="en-US" b="1" dirty="0" err="1">
                <a:solidFill>
                  <a:schemeClr val="tx1"/>
                </a:solidFill>
              </a:rPr>
              <a:t>Banquo’s</a:t>
            </a:r>
            <a:r>
              <a:rPr lang="en-US" b="1" dirty="0">
                <a:solidFill>
                  <a:schemeClr val="tx1"/>
                </a:solidFill>
              </a:rPr>
              <a:t> then</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err="1">
                <a:solidFill>
                  <a:schemeClr val="tx1"/>
                </a:solidFill>
              </a:rPr>
              <a:t>'Tis</a:t>
            </a:r>
            <a:r>
              <a:rPr lang="en-US" b="1" dirty="0">
                <a:solidFill>
                  <a:schemeClr val="tx1"/>
                </a:solidFill>
              </a:rPr>
              <a:t> better thee without than he within.</a:t>
            </a:r>
          </a:p>
          <a:p>
            <a:pPr marL="0" indent="0">
              <a:buNone/>
            </a:pPr>
            <a:r>
              <a:rPr lang="en-US" b="1" dirty="0">
                <a:solidFill>
                  <a:schemeClr val="tx1"/>
                </a:solidFill>
              </a:rPr>
              <a:t>Is he dispatched</a:t>
            </a:r>
            <a:r>
              <a:rPr lang="en-US" b="1" dirty="0" smtClean="0">
                <a:solidFill>
                  <a:schemeClr val="tx1"/>
                </a:solidFill>
              </a:rPr>
              <a:t>?</a:t>
            </a:r>
          </a:p>
          <a:p>
            <a:pPr marL="0" indent="0">
              <a:buNone/>
            </a:pPr>
            <a:endParaRPr lang="en-US" b="1" dirty="0" smtClean="0">
              <a:solidFill>
                <a:schemeClr val="tx1"/>
              </a:solidFill>
            </a:endParaRPr>
          </a:p>
          <a:p>
            <a:pPr marL="0" indent="0">
              <a:buNone/>
            </a:pPr>
            <a:r>
              <a:rPr lang="en-US" b="1" dirty="0">
                <a:solidFill>
                  <a:schemeClr val="tx1"/>
                </a:solidFill>
              </a:rPr>
              <a:t>FIRST MURDERER</a:t>
            </a:r>
          </a:p>
          <a:p>
            <a:pPr marL="0" indent="0">
              <a:buNone/>
            </a:pPr>
            <a:r>
              <a:rPr lang="en-US" b="1" dirty="0">
                <a:solidFill>
                  <a:schemeClr val="tx1"/>
                </a:solidFill>
              </a:rPr>
              <a:t>My lord, his throat is cut. That I did for him</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Thou art the best o' </a:t>
            </a:r>
            <a:r>
              <a:rPr lang="en-US" b="1" dirty="0" err="1">
                <a:solidFill>
                  <a:schemeClr val="tx1"/>
                </a:solidFill>
              </a:rPr>
              <a:t>th</a:t>
            </a:r>
            <a:r>
              <a:rPr lang="en-US" b="1" dirty="0">
                <a:solidFill>
                  <a:schemeClr val="tx1"/>
                </a:solidFill>
              </a:rPr>
              <a:t>' cutthroats:</a:t>
            </a:r>
          </a:p>
          <a:p>
            <a:pPr marL="0" indent="0">
              <a:buNone/>
            </a:pPr>
            <a:r>
              <a:rPr lang="en-US" b="1" dirty="0">
                <a:solidFill>
                  <a:schemeClr val="tx1"/>
                </a:solidFill>
              </a:rPr>
              <a:t>Yet he’s good that did the like for </a:t>
            </a:r>
            <a:r>
              <a:rPr lang="en-US" b="1" dirty="0" err="1">
                <a:solidFill>
                  <a:schemeClr val="tx1"/>
                </a:solidFill>
              </a:rPr>
              <a:t>Fleance</a:t>
            </a:r>
            <a:r>
              <a:rPr lang="en-US" b="1" dirty="0">
                <a:solidFill>
                  <a:schemeClr val="tx1"/>
                </a:solidFill>
              </a:rPr>
              <a:t>.</a:t>
            </a:r>
          </a:p>
          <a:p>
            <a:pPr marL="0" indent="0">
              <a:buNone/>
            </a:pPr>
            <a:r>
              <a:rPr lang="en-US" b="1" dirty="0">
                <a:solidFill>
                  <a:schemeClr val="tx1"/>
                </a:solidFill>
              </a:rPr>
              <a:t>If thou didst it, thou art the nonpareil.</a:t>
            </a:r>
          </a:p>
          <a:p>
            <a:pPr marL="0" indent="0">
              <a:buNone/>
            </a:pPr>
            <a:endParaRPr lang="en-US" b="1" dirty="0">
              <a:solidFill>
                <a:schemeClr val="tx1"/>
              </a:solidFill>
            </a:endParaRPr>
          </a:p>
        </p:txBody>
      </p:sp>
      <p:sp>
        <p:nvSpPr>
          <p:cNvPr id="4" name="Content Placeholder 2"/>
          <p:cNvSpPr txBox="1">
            <a:spLocks/>
          </p:cNvSpPr>
          <p:nvPr/>
        </p:nvSpPr>
        <p:spPr>
          <a:xfrm>
            <a:off x="5791200" y="-31845"/>
            <a:ext cx="3325504" cy="6858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FIRST MURDERER</a:t>
            </a:r>
          </a:p>
          <a:p>
            <a:pPr marL="0" indent="0">
              <a:buNone/>
            </a:pPr>
            <a:r>
              <a:rPr lang="en-US" b="1" dirty="0">
                <a:solidFill>
                  <a:prstClr val="black"/>
                </a:solidFill>
              </a:rPr>
              <a:t>Then it must be </a:t>
            </a:r>
            <a:r>
              <a:rPr lang="en-US" b="1" dirty="0" err="1">
                <a:solidFill>
                  <a:prstClr val="black"/>
                </a:solidFill>
              </a:rPr>
              <a:t>Banquo’s</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I’d rather see his blood splattered on your face than flowing through his veins. Did you finish him off</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FIRST MURDERER</a:t>
            </a:r>
          </a:p>
          <a:p>
            <a:pPr marL="0" indent="0">
              <a:buNone/>
            </a:pPr>
            <a:r>
              <a:rPr lang="en-US" b="1" dirty="0">
                <a:solidFill>
                  <a:prstClr val="black"/>
                </a:solidFill>
              </a:rPr>
              <a:t>My lord, his throat is cut. I did that to him.</a:t>
            </a:r>
            <a:endParaRPr lang="en-US" b="1" dirty="0" smtClean="0">
              <a:solidFill>
                <a:prstClr val="black"/>
              </a:solidFill>
            </a:endParaRPr>
          </a:p>
          <a:p>
            <a:pPr marL="0" indent="0">
              <a:buNone/>
            </a:pPr>
            <a:endParaRPr lang="en-US" b="1" dirty="0" smtClean="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You are the best of the cutthroats. But whoever did the same to </a:t>
            </a:r>
            <a:r>
              <a:rPr lang="en-US" b="1" dirty="0" err="1">
                <a:solidFill>
                  <a:prstClr val="black"/>
                </a:solidFill>
              </a:rPr>
              <a:t>Fleance</a:t>
            </a:r>
            <a:r>
              <a:rPr lang="en-US" b="1" dirty="0">
                <a:solidFill>
                  <a:prstClr val="black"/>
                </a:solidFill>
              </a:rPr>
              <a:t> must also be good. If you cut both their throats, then you are the absolute best.</a:t>
            </a:r>
          </a:p>
          <a:p>
            <a:pPr marL="0" indent="0">
              <a:buNone/>
            </a:pPr>
            <a:endParaRPr lang="en-US" b="1" dirty="0" smtClean="0">
              <a:solidFill>
                <a:prstClr val="black"/>
              </a:solidFill>
            </a:endParaRPr>
          </a:p>
          <a:p>
            <a:pPr marL="0" indent="0">
              <a:buNone/>
            </a:pP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366520895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248400" cy="6858000"/>
          </a:xfrm>
        </p:spPr>
        <p:txBody>
          <a:bodyPr>
            <a:normAutofit/>
          </a:bodyPr>
          <a:lstStyle/>
          <a:p>
            <a:pPr marL="0" indent="0">
              <a:buNone/>
            </a:pPr>
            <a:r>
              <a:rPr lang="en-US" b="1" dirty="0">
                <a:solidFill>
                  <a:srgbClr val="000000"/>
                </a:solidFill>
                <a:latin typeface="Lucida Grande"/>
              </a:rPr>
              <a:t>FIRST MURDERER</a:t>
            </a:r>
          </a:p>
          <a:p>
            <a:pPr marL="0" indent="0">
              <a:buNone/>
            </a:pPr>
            <a:r>
              <a:rPr lang="en-US" b="1" dirty="0">
                <a:solidFill>
                  <a:srgbClr val="000000"/>
                </a:solidFill>
                <a:latin typeface="Lucida Grande"/>
              </a:rPr>
              <a:t>Most royal sir</a:t>
            </a:r>
            <a:r>
              <a:rPr lang="en-US" b="1" dirty="0" smtClean="0">
                <a:solidFill>
                  <a:srgbClr val="000000"/>
                </a:solidFill>
                <a:latin typeface="Lucida Grande"/>
              </a:rPr>
              <a:t>, </a:t>
            </a:r>
            <a:r>
              <a:rPr lang="en-US" b="1" dirty="0" err="1">
                <a:solidFill>
                  <a:srgbClr val="000000"/>
                </a:solidFill>
                <a:latin typeface="Lucida Grande"/>
              </a:rPr>
              <a:t>Fleance</a:t>
            </a:r>
            <a:r>
              <a:rPr lang="en-US" b="1" dirty="0">
                <a:solidFill>
                  <a:srgbClr val="000000"/>
                </a:solidFill>
                <a:latin typeface="Lucida Grande"/>
              </a:rPr>
              <a:t> is ’</a:t>
            </a:r>
            <a:r>
              <a:rPr lang="en-US" b="1" dirty="0" err="1">
                <a:solidFill>
                  <a:srgbClr val="000000"/>
                </a:solidFill>
                <a:latin typeface="Lucida Grande"/>
              </a:rPr>
              <a:t>scaped</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chemeClr val="tx1"/>
                </a:solidFill>
              </a:rPr>
              <a:t>MACBETH</a:t>
            </a:r>
          </a:p>
          <a:p>
            <a:pPr marL="0" indent="0">
              <a:buNone/>
            </a:pPr>
            <a:r>
              <a:rPr lang="en-US" b="1" dirty="0">
                <a:solidFill>
                  <a:schemeClr val="tx1"/>
                </a:solidFill>
              </a:rPr>
              <a:t>Then comes my fit again. I had else been perfect,</a:t>
            </a:r>
          </a:p>
          <a:p>
            <a:pPr marL="0" indent="0">
              <a:buNone/>
            </a:pPr>
            <a:r>
              <a:rPr lang="en-US" b="1" dirty="0">
                <a:solidFill>
                  <a:schemeClr val="tx1"/>
                </a:solidFill>
              </a:rPr>
              <a:t>Whole as the marble, founded as the rock,</a:t>
            </a:r>
          </a:p>
          <a:p>
            <a:pPr marL="0" indent="0">
              <a:buNone/>
            </a:pPr>
            <a:r>
              <a:rPr lang="en-US" b="1" dirty="0">
                <a:solidFill>
                  <a:schemeClr val="tx1"/>
                </a:solidFill>
              </a:rPr>
              <a:t>As broad and general as the casing air.</a:t>
            </a:r>
          </a:p>
          <a:p>
            <a:pPr marL="0" indent="0">
              <a:buNone/>
            </a:pPr>
            <a:r>
              <a:rPr lang="en-US" b="1" dirty="0">
                <a:solidFill>
                  <a:schemeClr val="tx1"/>
                </a:solidFill>
              </a:rPr>
              <a:t>But now I am cabined, cribbed, confined, bound in</a:t>
            </a:r>
          </a:p>
          <a:p>
            <a:pPr marL="0" indent="0">
              <a:buNone/>
            </a:pPr>
            <a:r>
              <a:rPr lang="en-US" b="1" dirty="0">
                <a:solidFill>
                  <a:schemeClr val="tx1"/>
                </a:solidFill>
              </a:rPr>
              <a:t>To saucy doubts and fears.—But </a:t>
            </a:r>
            <a:r>
              <a:rPr lang="en-US" b="1" dirty="0" err="1">
                <a:solidFill>
                  <a:schemeClr val="tx1"/>
                </a:solidFill>
              </a:rPr>
              <a:t>Banquo’s</a:t>
            </a:r>
            <a:r>
              <a:rPr lang="en-US" b="1" dirty="0">
                <a:solidFill>
                  <a:schemeClr val="tx1"/>
                </a:solidFill>
              </a:rPr>
              <a:t> safe?</a:t>
            </a:r>
          </a:p>
        </p:txBody>
      </p:sp>
      <p:sp>
        <p:nvSpPr>
          <p:cNvPr id="4" name="Content Placeholder 2"/>
          <p:cNvSpPr txBox="1">
            <a:spLocks/>
          </p:cNvSpPr>
          <p:nvPr/>
        </p:nvSpPr>
        <p:spPr>
          <a:xfrm>
            <a:off x="6248400" y="-31845"/>
            <a:ext cx="2868304" cy="68580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FIRST MURDERER</a:t>
            </a:r>
          </a:p>
          <a:p>
            <a:pPr marL="0" indent="0">
              <a:buNone/>
            </a:pPr>
            <a:r>
              <a:rPr lang="en-US" b="1" dirty="0">
                <a:solidFill>
                  <a:srgbClr val="000000"/>
                </a:solidFill>
                <a:latin typeface="Lucida Grande"/>
              </a:rPr>
              <a:t>Most royal sir, </a:t>
            </a:r>
            <a:r>
              <a:rPr lang="en-US" b="1" dirty="0" err="1">
                <a:solidFill>
                  <a:srgbClr val="000000"/>
                </a:solidFill>
                <a:latin typeface="Lucida Grande"/>
              </a:rPr>
              <a:t>Fleance</a:t>
            </a:r>
            <a:r>
              <a:rPr lang="en-US" b="1" dirty="0">
                <a:solidFill>
                  <a:srgbClr val="000000"/>
                </a:solidFill>
                <a:latin typeface="Lucida Grande"/>
              </a:rPr>
              <a:t> has escaped</a:t>
            </a:r>
            <a:r>
              <a:rPr lang="en-US" b="1" dirty="0" smtClean="0">
                <a:solidFill>
                  <a:srgbClr val="000000"/>
                </a:solidFill>
                <a:latin typeface="Lucida Grande"/>
              </a:rPr>
              <a:t>.</a:t>
            </a:r>
          </a:p>
          <a:p>
            <a:pPr marL="0" indent="0">
              <a:buNone/>
            </a:pPr>
            <a:endParaRPr lang="en-US" b="1" dirty="0" smtClean="0">
              <a:solidFill>
                <a:srgbClr val="000000"/>
              </a:solidFill>
              <a:latin typeface="Lucida Grande"/>
            </a:endParaRPr>
          </a:p>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Now I’m scared again. Otherwise I would have been perfect, as solid as a piece of marble, as firm as a rock, as free as the air itself. But now I’m all tangled up with doubts and fears. But </a:t>
            </a:r>
            <a:r>
              <a:rPr lang="en-US" b="1" dirty="0" err="1">
                <a:solidFill>
                  <a:srgbClr val="000000"/>
                </a:solidFill>
                <a:latin typeface="Lucida Grande"/>
              </a:rPr>
              <a:t>Banquo’s</a:t>
            </a:r>
            <a:r>
              <a:rPr lang="en-US" b="1" dirty="0">
                <a:solidFill>
                  <a:srgbClr val="000000"/>
                </a:solidFill>
                <a:latin typeface="Lucida Grande"/>
              </a:rPr>
              <a:t> been taken care of</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endParaRPr lang="en-US" b="1" dirty="0">
              <a:solidFill>
                <a:srgbClr val="000000"/>
              </a:solidFill>
              <a:latin typeface="Lucida Grande"/>
            </a:endParaRPr>
          </a:p>
          <a:p>
            <a:pPr marL="0" indent="0">
              <a:buNone/>
            </a:pPr>
            <a:endParaRPr lang="en-US" b="1" dirty="0">
              <a:solidFill>
                <a:prstClr val="black"/>
              </a:solidFill>
            </a:endParaRPr>
          </a:p>
        </p:txBody>
      </p:sp>
    </p:spTree>
    <p:extLst>
      <p:ext uri="{BB962C8B-B14F-4D97-AF65-F5344CB8AC3E}">
        <p14:creationId xmlns:p14="http://schemas.microsoft.com/office/powerpoint/2010/main" val="121232256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FIRST MURDERER</a:t>
            </a:r>
          </a:p>
          <a:p>
            <a:pPr marL="0" indent="0">
              <a:buNone/>
            </a:pPr>
            <a:r>
              <a:rPr lang="en-US" b="1" dirty="0">
                <a:solidFill>
                  <a:schemeClr val="tx1"/>
                </a:solidFill>
              </a:rPr>
              <a:t>Ay, my good lord. Safe in a ditch he bides,</a:t>
            </a:r>
          </a:p>
          <a:p>
            <a:pPr marL="0" indent="0">
              <a:buNone/>
            </a:pPr>
            <a:r>
              <a:rPr lang="en-US" b="1" dirty="0">
                <a:solidFill>
                  <a:schemeClr val="tx1"/>
                </a:solidFill>
              </a:rPr>
              <a:t>With twenty </a:t>
            </a:r>
            <a:r>
              <a:rPr lang="en-US" b="1" dirty="0" err="1">
                <a:solidFill>
                  <a:schemeClr val="tx1"/>
                </a:solidFill>
              </a:rPr>
              <a:t>trenchèd</a:t>
            </a:r>
            <a:r>
              <a:rPr lang="en-US" b="1" dirty="0">
                <a:solidFill>
                  <a:schemeClr val="tx1"/>
                </a:solidFill>
              </a:rPr>
              <a:t> gashes on his head,</a:t>
            </a:r>
          </a:p>
          <a:p>
            <a:pPr marL="0" indent="0">
              <a:buNone/>
            </a:pPr>
            <a:r>
              <a:rPr lang="en-US" b="1" dirty="0">
                <a:solidFill>
                  <a:schemeClr val="tx1"/>
                </a:solidFill>
              </a:rPr>
              <a:t>The least a death to nature</a:t>
            </a:r>
            <a:r>
              <a:rPr lang="en-US" b="1" dirty="0" smtClean="0">
                <a:solidFill>
                  <a:schemeClr val="tx1"/>
                </a:solidFill>
              </a:rPr>
              <a:t>.</a:t>
            </a:r>
          </a:p>
          <a:p>
            <a:pPr marL="0" indent="0">
              <a:buNone/>
            </a:pPr>
            <a:endParaRPr lang="en-US" b="1" dirty="0">
              <a:solidFill>
                <a:schemeClr val="tx1"/>
              </a:solidFill>
              <a:latin typeface="Lucida Grande"/>
            </a:endParaRPr>
          </a:p>
          <a:p>
            <a:pPr marL="0" indent="0">
              <a:buNone/>
            </a:pPr>
            <a:r>
              <a:rPr lang="en-US" b="1" dirty="0">
                <a:solidFill>
                  <a:srgbClr val="000000"/>
                </a:solidFill>
                <a:latin typeface="Lucida Grande"/>
              </a:rPr>
              <a:t>MACBETH</a:t>
            </a:r>
          </a:p>
          <a:p>
            <a:pPr marL="0" indent="0">
              <a:buNone/>
            </a:pPr>
            <a:r>
              <a:rPr lang="en-US" b="1" dirty="0" smtClean="0">
                <a:solidFill>
                  <a:srgbClr val="000000"/>
                </a:solidFill>
                <a:latin typeface="Lucida Grande"/>
              </a:rPr>
              <a:t>Thanks </a:t>
            </a:r>
            <a:r>
              <a:rPr lang="en-US" b="1" dirty="0">
                <a:solidFill>
                  <a:srgbClr val="000000"/>
                </a:solidFill>
                <a:latin typeface="Lucida Grande"/>
              </a:rPr>
              <a:t>for that.</a:t>
            </a:r>
          </a:p>
          <a:p>
            <a:pPr marL="0" indent="0">
              <a:buNone/>
            </a:pPr>
            <a:r>
              <a:rPr lang="en-US" b="1" dirty="0">
                <a:solidFill>
                  <a:srgbClr val="000000"/>
                </a:solidFill>
                <a:latin typeface="Lucida Grande"/>
              </a:rPr>
              <a:t>There the grown serpent lies. The worm that’s fled</a:t>
            </a:r>
          </a:p>
          <a:p>
            <a:pPr marL="0" indent="0">
              <a:buNone/>
            </a:pPr>
            <a:r>
              <a:rPr lang="en-US" b="1" dirty="0">
                <a:solidFill>
                  <a:srgbClr val="000000"/>
                </a:solidFill>
                <a:latin typeface="Lucida Grande"/>
              </a:rPr>
              <a:t>Hath nature that in time will venom breed;</a:t>
            </a:r>
          </a:p>
          <a:p>
            <a:pPr marL="0" indent="0">
              <a:buNone/>
            </a:pPr>
            <a:r>
              <a:rPr lang="en-US" b="1" dirty="0">
                <a:solidFill>
                  <a:srgbClr val="000000"/>
                </a:solidFill>
                <a:latin typeface="Lucida Grande"/>
              </a:rPr>
              <a:t>No teeth for </a:t>
            </a:r>
            <a:r>
              <a:rPr lang="en-US" b="1" dirty="0" err="1">
                <a:solidFill>
                  <a:srgbClr val="000000"/>
                </a:solidFill>
                <a:latin typeface="Lucida Grande"/>
              </a:rPr>
              <a:t>th</a:t>
            </a:r>
            <a:r>
              <a:rPr lang="en-US" b="1" dirty="0">
                <a:solidFill>
                  <a:srgbClr val="000000"/>
                </a:solidFill>
                <a:latin typeface="Lucida Grande"/>
              </a:rPr>
              <a:t>' present. Get thee gone. Tomorrow</a:t>
            </a:r>
          </a:p>
          <a:p>
            <a:pPr marL="0" indent="0">
              <a:buNone/>
            </a:pPr>
            <a:r>
              <a:rPr lang="en-US" b="1" dirty="0">
                <a:solidFill>
                  <a:srgbClr val="000000"/>
                </a:solidFill>
                <a:latin typeface="Lucida Grande"/>
              </a:rPr>
              <a:t>We’ll hear ourselves again.</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FIRST MURDERER</a:t>
            </a:r>
          </a:p>
          <a:p>
            <a:pPr marL="0" indent="0">
              <a:buNone/>
            </a:pPr>
            <a:r>
              <a:rPr lang="en-US" b="1" dirty="0">
                <a:solidFill>
                  <a:prstClr val="black"/>
                </a:solidFill>
              </a:rPr>
              <a:t>Yes, my good lord. He’s lying dead in a ditch, with twenty deep gashes in his head, any one of which would have been enough to kill him</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Thanks for that. The adult snake lies in the ditch. The young snake that escaped will in time become poisonous and threatening, but for now he has no fangs. Get out of here. I’ll talk to you again tomorrow.</a:t>
            </a:r>
            <a:endParaRPr lang="en-US" b="1" dirty="0" smtClean="0">
              <a:solidFill>
                <a:prstClr val="black"/>
              </a:solidFill>
            </a:endParaRPr>
          </a:p>
          <a:p>
            <a:pPr marL="0" indent="0">
              <a:buNone/>
            </a:pP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126346021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553200" cy="6858000"/>
          </a:xfrm>
        </p:spPr>
        <p:txBody>
          <a:bodyPr>
            <a:normAutofit/>
          </a:bodyPr>
          <a:lstStyle/>
          <a:p>
            <a:pPr marL="0" indent="0">
              <a:buNone/>
            </a:pPr>
            <a:r>
              <a:rPr lang="en-US" i="1" dirty="0">
                <a:solidFill>
                  <a:srgbClr val="000000"/>
                </a:solidFill>
                <a:latin typeface="Lucida Grande"/>
              </a:rPr>
              <a:t>Exit </a:t>
            </a:r>
            <a:r>
              <a:rPr lang="en-US" b="1" i="1" dirty="0">
                <a:solidFill>
                  <a:srgbClr val="000000"/>
                </a:solidFill>
                <a:latin typeface="Lucida Grande"/>
              </a:rPr>
              <a:t>FIRST </a:t>
            </a:r>
            <a:r>
              <a:rPr lang="en-US" b="1" i="1" dirty="0" smtClean="0">
                <a:solidFill>
                  <a:srgbClr val="000000"/>
                </a:solidFill>
                <a:latin typeface="Lucida Grande"/>
              </a:rPr>
              <a:t>MURDERER</a:t>
            </a:r>
          </a:p>
          <a:p>
            <a:pPr marL="0" indent="0">
              <a:buNone/>
            </a:pPr>
            <a:endParaRPr lang="en-US" b="1" i="1" dirty="0">
              <a:solidFill>
                <a:srgbClr val="000000"/>
              </a:solidFill>
              <a:latin typeface="Lucida Grande"/>
            </a:endParaRPr>
          </a:p>
          <a:p>
            <a:pPr marL="0" indent="0">
              <a:buNone/>
            </a:pPr>
            <a:r>
              <a:rPr lang="en-US" b="1" dirty="0">
                <a:solidFill>
                  <a:schemeClr val="tx1"/>
                </a:solidFill>
              </a:rPr>
              <a:t>LADY MACBETH</a:t>
            </a:r>
          </a:p>
          <a:p>
            <a:pPr marL="0" indent="0">
              <a:buNone/>
            </a:pPr>
            <a:r>
              <a:rPr lang="en-US" b="1" dirty="0" smtClean="0">
                <a:solidFill>
                  <a:schemeClr val="tx1"/>
                </a:solidFill>
              </a:rPr>
              <a:t>My </a:t>
            </a:r>
            <a:r>
              <a:rPr lang="en-US" b="1" dirty="0">
                <a:solidFill>
                  <a:schemeClr val="tx1"/>
                </a:solidFill>
              </a:rPr>
              <a:t>royal lord,</a:t>
            </a:r>
          </a:p>
          <a:p>
            <a:pPr marL="0" indent="0">
              <a:buNone/>
            </a:pPr>
            <a:r>
              <a:rPr lang="en-US" b="1" dirty="0">
                <a:solidFill>
                  <a:schemeClr val="tx1"/>
                </a:solidFill>
              </a:rPr>
              <a:t>You do not give the cheer. </a:t>
            </a:r>
            <a:r>
              <a:rPr lang="en-US" b="1" dirty="0" smtClean="0">
                <a:solidFill>
                  <a:schemeClr val="tx1"/>
                </a:solidFill>
              </a:rPr>
              <a:t>The </a:t>
            </a:r>
            <a:r>
              <a:rPr lang="en-US" b="1" dirty="0">
                <a:solidFill>
                  <a:schemeClr val="tx1"/>
                </a:solidFill>
              </a:rPr>
              <a:t>feast is sold</a:t>
            </a:r>
          </a:p>
          <a:p>
            <a:pPr marL="0" indent="0">
              <a:buNone/>
            </a:pPr>
            <a:r>
              <a:rPr lang="en-US" b="1" dirty="0">
                <a:solidFill>
                  <a:schemeClr val="tx1"/>
                </a:solidFill>
              </a:rPr>
              <a:t>That is not often vouched, while ’tis a-making,</a:t>
            </a:r>
          </a:p>
          <a:p>
            <a:pPr marL="0" indent="0">
              <a:buNone/>
            </a:pPr>
            <a:r>
              <a:rPr lang="en-US" b="1" dirty="0" err="1">
                <a:solidFill>
                  <a:schemeClr val="tx1"/>
                </a:solidFill>
              </a:rPr>
              <a:t>'Tis</a:t>
            </a:r>
            <a:r>
              <a:rPr lang="en-US" b="1" dirty="0">
                <a:solidFill>
                  <a:schemeClr val="tx1"/>
                </a:solidFill>
              </a:rPr>
              <a:t> given with welcome. </a:t>
            </a:r>
            <a:r>
              <a:rPr lang="en-US" b="1" dirty="0" smtClean="0">
                <a:solidFill>
                  <a:schemeClr val="tx1"/>
                </a:solidFill>
              </a:rPr>
              <a:t>To </a:t>
            </a:r>
            <a:r>
              <a:rPr lang="en-US" b="1" dirty="0">
                <a:solidFill>
                  <a:schemeClr val="tx1"/>
                </a:solidFill>
              </a:rPr>
              <a:t>feed were best at home;</a:t>
            </a:r>
          </a:p>
          <a:p>
            <a:pPr marL="0" indent="0">
              <a:buNone/>
            </a:pPr>
            <a:r>
              <a:rPr lang="en-US" b="1" dirty="0">
                <a:solidFill>
                  <a:schemeClr val="tx1"/>
                </a:solidFill>
              </a:rPr>
              <a:t>From thence, the sauce to meat is ceremony;</a:t>
            </a:r>
          </a:p>
          <a:p>
            <a:pPr marL="0" indent="0">
              <a:buNone/>
            </a:pPr>
            <a:r>
              <a:rPr lang="en-US" b="1" dirty="0">
                <a:solidFill>
                  <a:schemeClr val="tx1"/>
                </a:solidFill>
              </a:rPr>
              <a:t>Meeting were bare without it.</a:t>
            </a:r>
          </a:p>
        </p:txBody>
      </p:sp>
      <p:sp>
        <p:nvSpPr>
          <p:cNvPr id="4" name="Content Placeholder 2"/>
          <p:cNvSpPr txBox="1">
            <a:spLocks/>
          </p:cNvSpPr>
          <p:nvPr/>
        </p:nvSpPr>
        <p:spPr>
          <a:xfrm>
            <a:off x="6553200" y="-31845"/>
            <a:ext cx="2563504" cy="6858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i="1" dirty="0">
                <a:solidFill>
                  <a:srgbClr val="000000"/>
                </a:solidFill>
                <a:latin typeface="Lucida Grande"/>
              </a:rPr>
              <a:t>The </a:t>
            </a:r>
            <a:r>
              <a:rPr lang="en-US" b="1" i="1" dirty="0">
                <a:solidFill>
                  <a:srgbClr val="000000"/>
                </a:solidFill>
                <a:latin typeface="Lucida Grande"/>
              </a:rPr>
              <a:t>FIRST MURDERER</a:t>
            </a:r>
            <a:r>
              <a:rPr lang="en-US" i="1" dirty="0">
                <a:solidFill>
                  <a:srgbClr val="000000"/>
                </a:solidFill>
                <a:latin typeface="Lucida Grande"/>
              </a:rPr>
              <a:t> exits</a:t>
            </a:r>
            <a:r>
              <a:rPr lang="en-US" i="1" dirty="0" smtClean="0">
                <a:solidFill>
                  <a:srgbClr val="000000"/>
                </a:solidFill>
                <a:latin typeface="Lucida Grande"/>
              </a:rPr>
              <a:t>.</a:t>
            </a:r>
          </a:p>
          <a:p>
            <a:pPr marL="0" indent="0">
              <a:buNone/>
            </a:pPr>
            <a:endParaRPr lang="en-US" i="1" dirty="0">
              <a:solidFill>
                <a:srgbClr val="000000"/>
              </a:solidFill>
              <a:latin typeface="Lucida Grande"/>
            </a:endParaRPr>
          </a:p>
          <a:p>
            <a:pPr marL="0" indent="0">
              <a:buNone/>
            </a:pPr>
            <a:endParaRPr lang="en-US" dirty="0" smtClean="0">
              <a:solidFill>
                <a:srgbClr val="000000"/>
              </a:solidFill>
              <a:latin typeface="Lucida Grande"/>
            </a:endParaRPr>
          </a:p>
          <a:p>
            <a:pPr marL="0" indent="0">
              <a:buNone/>
            </a:pPr>
            <a:r>
              <a:rPr lang="en-US" b="1" dirty="0">
                <a:solidFill>
                  <a:srgbClr val="000000"/>
                </a:solidFill>
                <a:latin typeface="Lucida Grande"/>
              </a:rPr>
              <a:t>LADY MACBETH</a:t>
            </a:r>
          </a:p>
          <a:p>
            <a:pPr marL="0" indent="0">
              <a:buNone/>
            </a:pPr>
            <a:r>
              <a:rPr lang="en-US" b="1" dirty="0">
                <a:solidFill>
                  <a:srgbClr val="000000"/>
                </a:solidFill>
                <a:latin typeface="Lucida Grande"/>
              </a:rPr>
              <a:t>My royal lord, you’re not entertaining the guests. If you don’t make your guests know they’re welcome, they’ll feel like they’re paying for their meal. When you just want to eat, it’s better to do that at home. When you’re eating out with people, you need to have a little more ceremony. Otherwise dinner parties would be boring.</a:t>
            </a:r>
          </a:p>
          <a:p>
            <a:pPr marL="0" indent="0">
              <a:buNone/>
            </a:pPr>
            <a:endParaRPr lang="en-US" b="1" dirty="0">
              <a:solidFill>
                <a:schemeClr val="tx1"/>
              </a:solidFill>
            </a:endParaRPr>
          </a:p>
        </p:txBody>
      </p:sp>
    </p:spTree>
    <p:extLst>
      <p:ext uri="{BB962C8B-B14F-4D97-AF65-F5344CB8AC3E}">
        <p14:creationId xmlns:p14="http://schemas.microsoft.com/office/powerpoint/2010/main" val="91567152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19800" cy="6858000"/>
          </a:xfrm>
        </p:spPr>
        <p:txBody>
          <a:bodyPr>
            <a:normAutofit/>
          </a:bodyPr>
          <a:lstStyle/>
          <a:p>
            <a:pPr marL="0" indent="0">
              <a:buNone/>
            </a:pPr>
            <a:r>
              <a:rPr lang="en-US" b="1" dirty="0">
                <a:solidFill>
                  <a:schemeClr val="tx1"/>
                </a:solidFill>
              </a:rPr>
              <a:t>MACBETH</a:t>
            </a:r>
          </a:p>
          <a:p>
            <a:pPr marL="0" indent="0">
              <a:buNone/>
            </a:pPr>
            <a:r>
              <a:rPr lang="en-US" b="1" dirty="0" smtClean="0">
                <a:solidFill>
                  <a:schemeClr val="tx1"/>
                </a:solidFill>
              </a:rPr>
              <a:t>Sweet </a:t>
            </a:r>
            <a:r>
              <a:rPr lang="en-US" b="1" dirty="0" err="1">
                <a:solidFill>
                  <a:schemeClr val="tx1"/>
                </a:solidFill>
              </a:rPr>
              <a:t>remembrancer</a:t>
            </a:r>
            <a:r>
              <a:rPr lang="en-US" b="1" dirty="0">
                <a:solidFill>
                  <a:schemeClr val="tx1"/>
                </a:solidFill>
              </a:rPr>
              <a:t>!</a:t>
            </a:r>
          </a:p>
          <a:p>
            <a:pPr marL="0" indent="0">
              <a:buNone/>
            </a:pPr>
            <a:r>
              <a:rPr lang="en-US" b="1" dirty="0">
                <a:solidFill>
                  <a:schemeClr val="tx1"/>
                </a:solidFill>
              </a:rPr>
              <a:t>Now, good digestion wait on appetite,</a:t>
            </a:r>
          </a:p>
          <a:p>
            <a:pPr marL="0" indent="0">
              <a:buNone/>
            </a:pPr>
            <a:r>
              <a:rPr lang="en-US" b="1" dirty="0">
                <a:solidFill>
                  <a:schemeClr val="tx1"/>
                </a:solidFill>
              </a:rPr>
              <a:t>And health on both</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LENNOX</a:t>
            </a:r>
          </a:p>
          <a:p>
            <a:pPr marL="0" indent="0">
              <a:buNone/>
            </a:pPr>
            <a:r>
              <a:rPr lang="en-US" b="1" dirty="0">
                <a:solidFill>
                  <a:schemeClr val="tx1"/>
                </a:solidFill>
              </a:rPr>
              <a:t>May ’t please your highness sit</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Enter the </a:t>
            </a:r>
            <a:r>
              <a:rPr lang="en-US" b="1" i="1" dirty="0">
                <a:solidFill>
                  <a:srgbClr val="000000"/>
                </a:solidFill>
                <a:latin typeface="Lucida Grande"/>
              </a:rPr>
              <a:t>GHOST OF BANQUO</a:t>
            </a:r>
            <a:r>
              <a:rPr lang="en-US" i="1" dirty="0">
                <a:solidFill>
                  <a:srgbClr val="000000"/>
                </a:solidFill>
                <a:latin typeface="Lucida Grande"/>
              </a:rPr>
              <a:t>, and sits </a:t>
            </a:r>
            <a:r>
              <a:rPr lang="en-US" i="1" dirty="0" smtClean="0">
                <a:solidFill>
                  <a:srgbClr val="000000"/>
                </a:solidFill>
                <a:latin typeface="Lucida Grande"/>
              </a:rPr>
              <a:t>in </a:t>
            </a:r>
            <a:r>
              <a:rPr lang="en-US" b="1" i="1" dirty="0" smtClean="0">
                <a:solidFill>
                  <a:srgbClr val="000000"/>
                </a:solidFill>
                <a:latin typeface="Lucida Grande"/>
              </a:rPr>
              <a:t>MACBETH</a:t>
            </a:r>
            <a:r>
              <a:rPr lang="en-US" i="1" dirty="0" smtClean="0">
                <a:solidFill>
                  <a:srgbClr val="000000"/>
                </a:solidFill>
                <a:latin typeface="Lucida Grande"/>
              </a:rPr>
              <a:t>’s </a:t>
            </a:r>
            <a:r>
              <a:rPr lang="en-US" i="1" dirty="0">
                <a:solidFill>
                  <a:srgbClr val="000000"/>
                </a:solidFill>
                <a:latin typeface="Lucida Grande"/>
              </a:rPr>
              <a:t>place</a:t>
            </a:r>
            <a:endParaRPr lang="en-US" b="1" dirty="0">
              <a:solidFill>
                <a:schemeClr val="tx1"/>
              </a:solidFill>
            </a:endParaRPr>
          </a:p>
        </p:txBody>
      </p:sp>
      <p:sp>
        <p:nvSpPr>
          <p:cNvPr id="4" name="Content Placeholder 2"/>
          <p:cNvSpPr txBox="1">
            <a:spLocks/>
          </p:cNvSpPr>
          <p:nvPr/>
        </p:nvSpPr>
        <p:spPr>
          <a:xfrm>
            <a:off x="6019800" y="-31845"/>
            <a:ext cx="3096904" cy="6858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It’s nice of you to remind me. (raising a glass to toast his guests) Since good digestion requires a good appetite, and good health requires both of those, here’s to good appetites, good digestion, and good health</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LENNOX</a:t>
            </a:r>
          </a:p>
          <a:p>
            <a:pPr marL="0" indent="0">
              <a:buNone/>
            </a:pPr>
            <a:r>
              <a:rPr lang="en-US" b="1" dirty="0">
                <a:solidFill>
                  <a:prstClr val="black"/>
                </a:solidFill>
              </a:rPr>
              <a:t>Why don’t you have a seat, your highness</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The </a:t>
            </a:r>
            <a:r>
              <a:rPr lang="en-US" b="1" i="1" dirty="0">
                <a:solidFill>
                  <a:srgbClr val="000000"/>
                </a:solidFill>
                <a:latin typeface="Lucida Grande"/>
              </a:rPr>
              <a:t>GHOST OF BANQUO</a:t>
            </a:r>
            <a:r>
              <a:rPr lang="en-US" i="1" dirty="0">
                <a:solidFill>
                  <a:srgbClr val="000000"/>
                </a:solidFill>
                <a:latin typeface="Lucida Grande"/>
              </a:rPr>
              <a:t> enters and sits </a:t>
            </a:r>
            <a:r>
              <a:rPr lang="en-US" i="1" dirty="0" smtClean="0">
                <a:solidFill>
                  <a:srgbClr val="000000"/>
                </a:solidFill>
                <a:latin typeface="Lucida Grande"/>
              </a:rPr>
              <a:t>in </a:t>
            </a:r>
            <a:r>
              <a:rPr lang="en-US" b="1" i="1" dirty="0" smtClean="0">
                <a:solidFill>
                  <a:srgbClr val="000000"/>
                </a:solidFill>
                <a:latin typeface="Lucida Grande"/>
              </a:rPr>
              <a:t>MACBETH</a:t>
            </a:r>
            <a:r>
              <a:rPr lang="en-US" i="1" dirty="0" smtClean="0">
                <a:solidFill>
                  <a:srgbClr val="000000"/>
                </a:solidFill>
                <a:latin typeface="Lucida Grande"/>
              </a:rPr>
              <a:t>’s </a:t>
            </a:r>
            <a:r>
              <a:rPr lang="en-US" i="1" dirty="0">
                <a:solidFill>
                  <a:srgbClr val="000000"/>
                </a:solidFill>
                <a:latin typeface="Lucida Grande"/>
              </a:rPr>
              <a:t>place.</a:t>
            </a:r>
            <a:endParaRPr lang="en-US" b="1" dirty="0">
              <a:solidFill>
                <a:prstClr val="black"/>
              </a:solidFill>
            </a:endParaRPr>
          </a:p>
        </p:txBody>
      </p:sp>
    </p:spTree>
    <p:extLst>
      <p:ext uri="{BB962C8B-B14F-4D97-AF65-F5344CB8AC3E}">
        <p14:creationId xmlns:p14="http://schemas.microsoft.com/office/powerpoint/2010/main" val="285336942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MACBETH</a:t>
            </a:r>
          </a:p>
          <a:p>
            <a:pPr marL="0" indent="0">
              <a:buNone/>
            </a:pPr>
            <a:r>
              <a:rPr lang="en-US" b="1" dirty="0">
                <a:solidFill>
                  <a:schemeClr val="tx1"/>
                </a:solidFill>
              </a:rPr>
              <a:t>Here had we now our country’s honor roofed,</a:t>
            </a:r>
          </a:p>
          <a:p>
            <a:pPr marL="0" indent="0">
              <a:buNone/>
            </a:pPr>
            <a:r>
              <a:rPr lang="en-US" b="1" dirty="0">
                <a:solidFill>
                  <a:schemeClr val="tx1"/>
                </a:solidFill>
              </a:rPr>
              <a:t>Were the graced person of our </a:t>
            </a:r>
            <a:r>
              <a:rPr lang="en-US" b="1" dirty="0" err="1">
                <a:solidFill>
                  <a:schemeClr val="tx1"/>
                </a:solidFill>
              </a:rPr>
              <a:t>Banquo</a:t>
            </a:r>
            <a:r>
              <a:rPr lang="en-US" b="1" dirty="0">
                <a:solidFill>
                  <a:schemeClr val="tx1"/>
                </a:solidFill>
              </a:rPr>
              <a:t> present,</a:t>
            </a:r>
          </a:p>
          <a:p>
            <a:pPr marL="0" indent="0">
              <a:buNone/>
            </a:pPr>
            <a:r>
              <a:rPr lang="en-US" b="1" dirty="0">
                <a:solidFill>
                  <a:schemeClr val="tx1"/>
                </a:solidFill>
              </a:rPr>
              <a:t>Who may I rather challenge for unkindness</a:t>
            </a:r>
          </a:p>
          <a:p>
            <a:pPr marL="0" indent="0">
              <a:buNone/>
            </a:pPr>
            <a:r>
              <a:rPr lang="en-US" b="1" dirty="0">
                <a:solidFill>
                  <a:schemeClr val="tx1"/>
                </a:solidFill>
              </a:rPr>
              <a:t>Than pity for mischance</a:t>
            </a:r>
            <a:r>
              <a:rPr lang="en-US" b="1" dirty="0" smtClean="0">
                <a:solidFill>
                  <a:schemeClr val="tx1"/>
                </a:solidFill>
              </a:rPr>
              <a:t>.</a:t>
            </a:r>
          </a:p>
          <a:p>
            <a:pPr marL="0" indent="0">
              <a:buNone/>
            </a:pPr>
            <a:endParaRPr lang="en-US" b="1" dirty="0">
              <a:solidFill>
                <a:schemeClr val="tx1"/>
              </a:solidFill>
              <a:latin typeface="Lucida Grande"/>
            </a:endParaRPr>
          </a:p>
          <a:p>
            <a:pPr marL="0" indent="0">
              <a:buNone/>
            </a:pPr>
            <a:r>
              <a:rPr lang="en-US" b="1" dirty="0">
                <a:solidFill>
                  <a:srgbClr val="000000"/>
                </a:solidFill>
                <a:latin typeface="Lucida Grande"/>
              </a:rPr>
              <a:t>ROSS</a:t>
            </a:r>
          </a:p>
          <a:p>
            <a:pPr marL="0" indent="0">
              <a:buNone/>
            </a:pPr>
            <a:r>
              <a:rPr lang="en-US" b="1" dirty="0" smtClean="0">
                <a:solidFill>
                  <a:srgbClr val="000000"/>
                </a:solidFill>
                <a:latin typeface="Lucida Grande"/>
              </a:rPr>
              <a:t>His </a:t>
            </a:r>
            <a:r>
              <a:rPr lang="en-US" b="1" dirty="0">
                <a:solidFill>
                  <a:srgbClr val="000000"/>
                </a:solidFill>
                <a:latin typeface="Lucida Grande"/>
              </a:rPr>
              <a:t>absence, sir,</a:t>
            </a:r>
          </a:p>
          <a:p>
            <a:pPr marL="0" indent="0">
              <a:buNone/>
            </a:pPr>
            <a:r>
              <a:rPr lang="en-US" b="1" dirty="0">
                <a:solidFill>
                  <a:srgbClr val="000000"/>
                </a:solidFill>
                <a:latin typeface="Lucida Grande"/>
              </a:rPr>
              <a:t>Lays blame upon his promise. Please ’t your highness</a:t>
            </a:r>
          </a:p>
          <a:p>
            <a:pPr marL="0" indent="0">
              <a:buNone/>
            </a:pPr>
            <a:r>
              <a:rPr lang="en-US" b="1" dirty="0">
                <a:solidFill>
                  <a:srgbClr val="000000"/>
                </a:solidFill>
                <a:latin typeface="Lucida Grande"/>
              </a:rPr>
              <a:t>To grace us with your royal company?</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We would have all the nobility of Scotland gathered under one roof, if only </a:t>
            </a:r>
            <a:r>
              <a:rPr lang="en-US" b="1" dirty="0" err="1">
                <a:solidFill>
                  <a:prstClr val="black"/>
                </a:solidFill>
              </a:rPr>
              <a:t>Banquo</a:t>
            </a:r>
            <a:r>
              <a:rPr lang="en-US" b="1" dirty="0">
                <a:solidFill>
                  <a:prstClr val="black"/>
                </a:solidFill>
              </a:rPr>
              <a:t> were here. I hope it turns out that he’s late out of rudeness, and not because something bad has happened to him</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ROSS</a:t>
            </a:r>
          </a:p>
          <a:p>
            <a:pPr marL="0" indent="0">
              <a:buNone/>
            </a:pPr>
            <a:r>
              <a:rPr lang="en-US" b="1" dirty="0">
                <a:solidFill>
                  <a:prstClr val="black"/>
                </a:solidFill>
              </a:rPr>
              <a:t>His absence means he’s broken his promise, sir. If it pleases you, your highness, why don’t you sit with us and grace us with your royal company?</a:t>
            </a:r>
          </a:p>
        </p:txBody>
      </p:sp>
    </p:spTree>
    <p:extLst>
      <p:ext uri="{BB962C8B-B14F-4D97-AF65-F5344CB8AC3E}">
        <p14:creationId xmlns:p14="http://schemas.microsoft.com/office/powerpoint/2010/main" val="42218635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MACBETH</a:t>
            </a:r>
          </a:p>
          <a:p>
            <a:pPr marL="0" indent="0">
              <a:buNone/>
            </a:pPr>
            <a:r>
              <a:rPr lang="en-US" b="1" dirty="0">
                <a:solidFill>
                  <a:schemeClr val="tx1"/>
                </a:solidFill>
              </a:rPr>
              <a:t>The table’s full</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LENNOX</a:t>
            </a:r>
          </a:p>
          <a:p>
            <a:pPr marL="0" indent="0">
              <a:buNone/>
            </a:pPr>
            <a:r>
              <a:rPr lang="en-US" b="1" dirty="0">
                <a:solidFill>
                  <a:schemeClr val="tx1"/>
                </a:solidFill>
              </a:rPr>
              <a:t>Here is a place reserved, sir</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Where</a:t>
            </a:r>
            <a:r>
              <a:rPr lang="en-US" b="1" dirty="0" smtClean="0">
                <a:solidFill>
                  <a:schemeClr val="tx1"/>
                </a:solidFill>
              </a:rPr>
              <a:t>?</a:t>
            </a:r>
          </a:p>
          <a:p>
            <a:pPr marL="0" indent="0">
              <a:buNone/>
            </a:pPr>
            <a:r>
              <a:rPr lang="en-US" b="1" dirty="0">
                <a:solidFill>
                  <a:schemeClr val="tx1"/>
                </a:solidFill>
              </a:rPr>
              <a:t/>
            </a:r>
            <a:br>
              <a:rPr lang="en-US" b="1" dirty="0">
                <a:solidFill>
                  <a:schemeClr val="tx1"/>
                </a:solidFill>
              </a:rPr>
            </a:br>
            <a:r>
              <a:rPr lang="en-US" b="1" dirty="0">
                <a:solidFill>
                  <a:schemeClr val="tx1"/>
                </a:solidFill>
              </a:rPr>
              <a:t>LENNOX</a:t>
            </a:r>
          </a:p>
          <a:p>
            <a:pPr marL="0" indent="0">
              <a:buNone/>
            </a:pPr>
            <a:r>
              <a:rPr lang="en-US" b="1" dirty="0">
                <a:solidFill>
                  <a:schemeClr val="tx1"/>
                </a:solidFill>
              </a:rPr>
              <a:t>Here, my good lord. What is ’t that moves </a:t>
            </a:r>
            <a:r>
              <a:rPr lang="en-US" b="1" dirty="0" smtClean="0">
                <a:solidFill>
                  <a:schemeClr val="tx1"/>
                </a:solidFill>
              </a:rPr>
              <a:t>your </a:t>
            </a:r>
            <a:r>
              <a:rPr lang="en-US" b="1" dirty="0">
                <a:solidFill>
                  <a:schemeClr val="tx1"/>
                </a:solidFill>
              </a:rPr>
              <a:t>highness</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Which of you have done this?</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The table’s full</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LENNOX</a:t>
            </a:r>
          </a:p>
          <a:p>
            <a:pPr marL="0" indent="0">
              <a:buNone/>
            </a:pPr>
            <a:r>
              <a:rPr lang="en-US" b="1" dirty="0">
                <a:solidFill>
                  <a:prstClr val="black"/>
                </a:solidFill>
              </a:rPr>
              <a:t>Here’s an empty seat, sir</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Where</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LENNOX</a:t>
            </a:r>
          </a:p>
          <a:p>
            <a:pPr marL="0" indent="0">
              <a:buNone/>
            </a:pPr>
            <a:r>
              <a:rPr lang="en-US" b="1" dirty="0">
                <a:solidFill>
                  <a:prstClr val="black"/>
                </a:solidFill>
              </a:rPr>
              <a:t>(pointing to where the GHOST sits) Here, my good lord. What’s wrong, your highness</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(seeing the GHOST) Which one of you did this?</a:t>
            </a:r>
          </a:p>
        </p:txBody>
      </p:sp>
    </p:spTree>
    <p:extLst>
      <p:ext uri="{BB962C8B-B14F-4D97-AF65-F5344CB8AC3E}">
        <p14:creationId xmlns:p14="http://schemas.microsoft.com/office/powerpoint/2010/main" val="328169370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486400" cy="6858000"/>
          </a:xfrm>
        </p:spPr>
        <p:txBody>
          <a:bodyPr>
            <a:normAutofit/>
          </a:bodyPr>
          <a:lstStyle/>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(to GHOST) Thou canst not say I did it. Never shake</a:t>
            </a:r>
          </a:p>
          <a:p>
            <a:pPr marL="0" indent="0">
              <a:buNone/>
            </a:pPr>
            <a:r>
              <a:rPr lang="en-US" b="1" dirty="0">
                <a:solidFill>
                  <a:srgbClr val="000000"/>
                </a:solidFill>
                <a:latin typeface="Lucida Grande"/>
              </a:rPr>
              <a:t>Thy gory </a:t>
            </a:r>
            <a:r>
              <a:rPr lang="en-US" b="1" dirty="0" smtClean="0">
                <a:solidFill>
                  <a:srgbClr val="000000"/>
                </a:solidFill>
                <a:latin typeface="Lucida Grande"/>
              </a:rPr>
              <a:t>locks </a:t>
            </a:r>
            <a:r>
              <a:rPr lang="en-US" b="1" dirty="0">
                <a:solidFill>
                  <a:srgbClr val="000000"/>
                </a:solidFill>
                <a:latin typeface="Lucida Grande"/>
              </a:rPr>
              <a:t>at me</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chemeClr val="tx1"/>
                </a:solidFill>
              </a:rPr>
              <a:t>ROSS</a:t>
            </a:r>
          </a:p>
          <a:p>
            <a:pPr marL="0" indent="0">
              <a:buNone/>
            </a:pPr>
            <a:r>
              <a:rPr lang="en-US" b="1" dirty="0">
                <a:solidFill>
                  <a:schemeClr val="tx1"/>
                </a:solidFill>
              </a:rPr>
              <a:t>Gentlemen, rise. His highness is not well.</a:t>
            </a:r>
          </a:p>
        </p:txBody>
      </p:sp>
      <p:sp>
        <p:nvSpPr>
          <p:cNvPr id="4" name="Content Placeholder 2"/>
          <p:cNvSpPr txBox="1">
            <a:spLocks/>
          </p:cNvSpPr>
          <p:nvPr/>
        </p:nvSpPr>
        <p:spPr>
          <a:xfrm>
            <a:off x="5486400" y="-31845"/>
            <a:ext cx="36303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(to the GHOST) You can’t say I did it. Don’t shake your bloody head at me</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prstClr val="black"/>
                </a:solidFill>
              </a:rPr>
              <a:t>ROSS</a:t>
            </a:r>
          </a:p>
          <a:p>
            <a:pPr marL="0" indent="0">
              <a:buNone/>
            </a:pPr>
            <a:r>
              <a:rPr lang="en-US" b="1" dirty="0">
                <a:solidFill>
                  <a:prstClr val="black"/>
                </a:solidFill>
              </a:rPr>
              <a:t>Gentlemen, stand up. His highness is not well.</a:t>
            </a:r>
          </a:p>
        </p:txBody>
      </p:sp>
    </p:spTree>
    <p:extLst>
      <p:ext uri="{BB962C8B-B14F-4D97-AF65-F5344CB8AC3E}">
        <p14:creationId xmlns:p14="http://schemas.microsoft.com/office/powerpoint/2010/main" val="319149113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 y="0"/>
            <a:ext cx="5467350" cy="6858000"/>
          </a:xfrm>
        </p:spPr>
        <p:txBody>
          <a:bodyPr>
            <a:normAutofit/>
          </a:bodyPr>
          <a:lstStyle/>
          <a:p>
            <a:pPr marL="0" indent="0">
              <a:buNone/>
            </a:pPr>
            <a:r>
              <a:rPr lang="en-US" b="1" dirty="0">
                <a:solidFill>
                  <a:schemeClr val="tx1"/>
                </a:solidFill>
              </a:rPr>
              <a:t>MACBETH</a:t>
            </a:r>
          </a:p>
          <a:p>
            <a:pPr marL="0" indent="0">
              <a:buNone/>
            </a:pPr>
            <a:r>
              <a:rPr lang="en-US" b="1" dirty="0">
                <a:solidFill>
                  <a:schemeClr val="tx1"/>
                </a:solidFill>
              </a:rPr>
              <a:t>Tonight we hold a solemn supper, sir,</a:t>
            </a:r>
          </a:p>
          <a:p>
            <a:pPr marL="0" indent="0">
              <a:buNone/>
            </a:pPr>
            <a:r>
              <a:rPr lang="en-US" b="1" dirty="0">
                <a:solidFill>
                  <a:schemeClr val="tx1"/>
                </a:solidFill>
              </a:rPr>
              <a:t>And I’ll request your presence</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BANQUO</a:t>
            </a:r>
          </a:p>
          <a:p>
            <a:pPr marL="0" indent="0">
              <a:buNone/>
            </a:pPr>
            <a:r>
              <a:rPr lang="en-US" b="1" dirty="0" smtClean="0">
                <a:solidFill>
                  <a:schemeClr val="tx1"/>
                </a:solidFill>
              </a:rPr>
              <a:t>Let </a:t>
            </a:r>
            <a:r>
              <a:rPr lang="en-US" b="1" dirty="0">
                <a:solidFill>
                  <a:schemeClr val="tx1"/>
                </a:solidFill>
              </a:rPr>
              <a:t>your highness</a:t>
            </a:r>
          </a:p>
          <a:p>
            <a:pPr marL="0" indent="0">
              <a:buNone/>
            </a:pPr>
            <a:r>
              <a:rPr lang="en-US" b="1" dirty="0">
                <a:solidFill>
                  <a:schemeClr val="tx1"/>
                </a:solidFill>
              </a:rPr>
              <a:t>Command upon me, to the which my duties</a:t>
            </a:r>
          </a:p>
          <a:p>
            <a:pPr marL="0" indent="0">
              <a:buNone/>
            </a:pPr>
            <a:r>
              <a:rPr lang="en-US" b="1" dirty="0">
                <a:solidFill>
                  <a:schemeClr val="tx1"/>
                </a:solidFill>
              </a:rPr>
              <a:t>Are with a most indissoluble tie</a:t>
            </a:r>
          </a:p>
          <a:p>
            <a:pPr marL="0" indent="0">
              <a:buNone/>
            </a:pPr>
            <a:r>
              <a:rPr lang="en-US" b="1" dirty="0">
                <a:solidFill>
                  <a:schemeClr val="tx1"/>
                </a:solidFill>
              </a:rPr>
              <a:t>Forever knit</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Ride you this afternoon?</a:t>
            </a:r>
          </a:p>
        </p:txBody>
      </p:sp>
      <p:sp>
        <p:nvSpPr>
          <p:cNvPr id="4" name="Content Placeholder 2"/>
          <p:cNvSpPr txBox="1">
            <a:spLocks/>
          </p:cNvSpPr>
          <p:nvPr/>
        </p:nvSpPr>
        <p:spPr>
          <a:xfrm>
            <a:off x="5486400" y="-31845"/>
            <a:ext cx="36303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(to BANQUO) Tonight we’re having a ceremonial banquet, and I want you to be there</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BANQUO</a:t>
            </a:r>
          </a:p>
          <a:p>
            <a:pPr marL="0" indent="0">
              <a:buNone/>
            </a:pPr>
            <a:r>
              <a:rPr lang="en-US" b="1" dirty="0">
                <a:solidFill>
                  <a:prstClr val="black"/>
                </a:solidFill>
              </a:rPr>
              <a:t>Whatever your highness commands me to do, it is always my duty to do it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Are you going riding this afternoon?</a:t>
            </a:r>
          </a:p>
        </p:txBody>
      </p:sp>
    </p:spTree>
    <p:extLst>
      <p:ext uri="{BB962C8B-B14F-4D97-AF65-F5344CB8AC3E}">
        <p14:creationId xmlns:p14="http://schemas.microsoft.com/office/powerpoint/2010/main" val="24581970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LADY MACBETH</a:t>
            </a:r>
          </a:p>
          <a:p>
            <a:pPr marL="0" indent="0">
              <a:buNone/>
            </a:pPr>
            <a:r>
              <a:rPr lang="en-US" b="1" dirty="0">
                <a:solidFill>
                  <a:schemeClr val="tx1"/>
                </a:solidFill>
              </a:rPr>
              <a:t>Sit, worthy friends. My lord is often thus</a:t>
            </a:r>
          </a:p>
          <a:p>
            <a:pPr marL="0" indent="0">
              <a:buNone/>
            </a:pPr>
            <a:r>
              <a:rPr lang="en-US" b="1" dirty="0">
                <a:solidFill>
                  <a:schemeClr val="tx1"/>
                </a:solidFill>
              </a:rPr>
              <a:t>And hath been from his youth. Pray you, keep seat.</a:t>
            </a:r>
          </a:p>
          <a:p>
            <a:pPr marL="0" indent="0">
              <a:buNone/>
            </a:pPr>
            <a:r>
              <a:rPr lang="en-US" b="1" dirty="0">
                <a:solidFill>
                  <a:schemeClr val="tx1"/>
                </a:solidFill>
              </a:rPr>
              <a:t>The fit is momentary; upon a thought</a:t>
            </a:r>
          </a:p>
          <a:p>
            <a:pPr marL="0" indent="0">
              <a:buNone/>
            </a:pPr>
            <a:r>
              <a:rPr lang="en-US" b="1" dirty="0">
                <a:solidFill>
                  <a:schemeClr val="tx1"/>
                </a:solidFill>
              </a:rPr>
              <a:t>He will again be well. If much you note him,</a:t>
            </a:r>
          </a:p>
          <a:p>
            <a:pPr marL="0" indent="0">
              <a:buNone/>
            </a:pPr>
            <a:r>
              <a:rPr lang="en-US" b="1" dirty="0">
                <a:solidFill>
                  <a:schemeClr val="tx1"/>
                </a:solidFill>
              </a:rPr>
              <a:t>You shall offend him and extend his passion.</a:t>
            </a:r>
          </a:p>
          <a:p>
            <a:pPr marL="0" indent="0">
              <a:buNone/>
            </a:pPr>
            <a:r>
              <a:rPr lang="en-US" b="1" dirty="0">
                <a:solidFill>
                  <a:schemeClr val="tx1"/>
                </a:solidFill>
              </a:rPr>
              <a:t>Feed and regard him not. </a:t>
            </a:r>
            <a:endParaRPr lang="en-US" b="1" dirty="0" smtClean="0">
              <a:solidFill>
                <a:schemeClr val="tx1"/>
              </a:solidFill>
            </a:endParaRPr>
          </a:p>
          <a:p>
            <a:pPr marL="0" indent="0">
              <a:buNone/>
            </a:pPr>
            <a:r>
              <a:rPr lang="en-US" b="1" dirty="0" smtClean="0">
                <a:solidFill>
                  <a:schemeClr val="tx1"/>
                </a:solidFill>
              </a:rPr>
              <a:t>(</a:t>
            </a:r>
            <a:r>
              <a:rPr lang="en-US" b="1" dirty="0">
                <a:solidFill>
                  <a:schemeClr val="tx1"/>
                </a:solidFill>
              </a:rPr>
              <a:t>aside to MACBETH) Are you a man?</a:t>
            </a:r>
            <a:endParaRPr lang="en-US" b="1" dirty="0">
              <a:solidFill>
                <a:srgbClr val="000000"/>
              </a:solidFill>
              <a:latin typeface="Lucida Grande"/>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LADY MACBETH</a:t>
            </a:r>
          </a:p>
          <a:p>
            <a:pPr marL="0" indent="0">
              <a:buNone/>
            </a:pPr>
            <a:r>
              <a:rPr lang="en-US" b="1" dirty="0">
                <a:solidFill>
                  <a:prstClr val="black"/>
                </a:solidFill>
              </a:rPr>
              <a:t>Sit down, worthy friends. My husband is often like this, and he has been since he was a child. Please stay seated. This is just a brief fit. In a moment he’ll be well again. If you pay too much attention to him you’ll make him angry, and that will make his convulsions go on longer. Eat your dinner and pay no attention to him. </a:t>
            </a:r>
            <a:endParaRPr lang="en-US" b="1" dirty="0" smtClean="0">
              <a:solidFill>
                <a:prstClr val="black"/>
              </a:solidFill>
            </a:endParaRPr>
          </a:p>
          <a:p>
            <a:pPr marL="0" indent="0">
              <a:buNone/>
            </a:pPr>
            <a:r>
              <a:rPr lang="en-US" b="1" dirty="0" smtClean="0">
                <a:solidFill>
                  <a:prstClr val="black"/>
                </a:solidFill>
              </a:rPr>
              <a:t>(</a:t>
            </a:r>
            <a:r>
              <a:rPr lang="en-US" b="1" dirty="0">
                <a:solidFill>
                  <a:prstClr val="black"/>
                </a:solidFill>
              </a:rPr>
              <a:t>speaking so that only MACBETH can hear) Are you a man?</a:t>
            </a:r>
          </a:p>
        </p:txBody>
      </p:sp>
    </p:spTree>
    <p:extLst>
      <p:ext uri="{BB962C8B-B14F-4D97-AF65-F5344CB8AC3E}">
        <p14:creationId xmlns:p14="http://schemas.microsoft.com/office/powerpoint/2010/main" val="151713093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91200" cy="6858000"/>
          </a:xfrm>
        </p:spPr>
        <p:txBody>
          <a:bodyPr>
            <a:normAutofit fontScale="92500" lnSpcReduction="10000"/>
          </a:bodyPr>
          <a:lstStyle/>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Ay, and a bold one, that dare look on that</a:t>
            </a:r>
          </a:p>
          <a:p>
            <a:pPr marL="0" indent="0">
              <a:buNone/>
            </a:pPr>
            <a:r>
              <a:rPr lang="en-US" b="1" dirty="0">
                <a:solidFill>
                  <a:srgbClr val="000000"/>
                </a:solidFill>
                <a:latin typeface="Lucida Grande"/>
              </a:rPr>
              <a:t>Which might appall the devil</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chemeClr val="tx1"/>
                </a:solidFill>
              </a:rPr>
              <a:t>LADY MACBETH</a:t>
            </a:r>
          </a:p>
          <a:p>
            <a:pPr marL="0" indent="0">
              <a:buNone/>
            </a:pPr>
            <a:r>
              <a:rPr lang="en-US" b="1" dirty="0" smtClean="0">
                <a:solidFill>
                  <a:schemeClr val="tx1"/>
                </a:solidFill>
              </a:rPr>
              <a:t>O </a:t>
            </a:r>
            <a:r>
              <a:rPr lang="en-US" b="1" dirty="0">
                <a:solidFill>
                  <a:schemeClr val="tx1"/>
                </a:solidFill>
              </a:rPr>
              <a:t>proper stuff!</a:t>
            </a:r>
          </a:p>
          <a:p>
            <a:pPr marL="0" indent="0">
              <a:buNone/>
            </a:pPr>
            <a:r>
              <a:rPr lang="en-US" b="1" dirty="0">
                <a:solidFill>
                  <a:schemeClr val="tx1"/>
                </a:solidFill>
              </a:rPr>
              <a:t>This is the very painting of your fear.</a:t>
            </a:r>
          </a:p>
          <a:p>
            <a:pPr marL="0" indent="0">
              <a:buNone/>
            </a:pPr>
            <a:r>
              <a:rPr lang="en-US" b="1" dirty="0">
                <a:solidFill>
                  <a:schemeClr val="tx1"/>
                </a:solidFill>
              </a:rPr>
              <a:t>This is the air-drawn dagger which you said</a:t>
            </a:r>
          </a:p>
          <a:p>
            <a:pPr marL="0" indent="0">
              <a:buNone/>
            </a:pPr>
            <a:r>
              <a:rPr lang="en-US" b="1" dirty="0">
                <a:solidFill>
                  <a:schemeClr val="tx1"/>
                </a:solidFill>
              </a:rPr>
              <a:t>Led you to Duncan. Oh, these flaws and starts,</a:t>
            </a:r>
          </a:p>
          <a:p>
            <a:pPr marL="0" indent="0">
              <a:buNone/>
            </a:pPr>
            <a:r>
              <a:rPr lang="en-US" b="1" dirty="0">
                <a:solidFill>
                  <a:schemeClr val="tx1"/>
                </a:solidFill>
              </a:rPr>
              <a:t>Impostors to true fear, would well become</a:t>
            </a:r>
          </a:p>
          <a:p>
            <a:pPr marL="0" indent="0">
              <a:buNone/>
            </a:pPr>
            <a:r>
              <a:rPr lang="en-US" b="1" dirty="0">
                <a:solidFill>
                  <a:schemeClr val="tx1"/>
                </a:solidFill>
              </a:rPr>
              <a:t>A woman’s story at a winter’s fire,</a:t>
            </a:r>
          </a:p>
          <a:p>
            <a:pPr marL="0" indent="0">
              <a:buNone/>
            </a:pPr>
            <a:r>
              <a:rPr lang="en-US" b="1" dirty="0">
                <a:solidFill>
                  <a:schemeClr val="tx1"/>
                </a:solidFill>
              </a:rPr>
              <a:t>Authorized by her </a:t>
            </a:r>
            <a:r>
              <a:rPr lang="en-US" b="1" dirty="0" err="1">
                <a:solidFill>
                  <a:schemeClr val="tx1"/>
                </a:solidFill>
              </a:rPr>
              <a:t>grandam</a:t>
            </a:r>
            <a:r>
              <a:rPr lang="en-US" b="1" dirty="0">
                <a:solidFill>
                  <a:schemeClr val="tx1"/>
                </a:solidFill>
              </a:rPr>
              <a:t>. Shame itself!</a:t>
            </a:r>
          </a:p>
          <a:p>
            <a:pPr marL="0" indent="0">
              <a:buNone/>
            </a:pPr>
            <a:r>
              <a:rPr lang="en-US" b="1" dirty="0">
                <a:solidFill>
                  <a:schemeClr val="tx1"/>
                </a:solidFill>
              </a:rPr>
              <a:t>Why do you make such faces? When all’s done,</a:t>
            </a:r>
          </a:p>
          <a:p>
            <a:pPr marL="0" indent="0">
              <a:buNone/>
            </a:pPr>
            <a:r>
              <a:rPr lang="en-US" b="1" dirty="0">
                <a:solidFill>
                  <a:schemeClr val="tx1"/>
                </a:solidFill>
              </a:rPr>
              <a:t>You look but on a stool.</a:t>
            </a:r>
          </a:p>
        </p:txBody>
      </p:sp>
      <p:sp>
        <p:nvSpPr>
          <p:cNvPr id="4" name="Content Placeholder 2"/>
          <p:cNvSpPr txBox="1">
            <a:spLocks/>
          </p:cNvSpPr>
          <p:nvPr/>
        </p:nvSpPr>
        <p:spPr>
          <a:xfrm>
            <a:off x="5867400" y="-31845"/>
            <a:ext cx="3249304" cy="6858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ACBETH</a:t>
            </a:r>
          </a:p>
          <a:p>
            <a:pPr marL="0" indent="0">
              <a:buNone/>
            </a:pPr>
            <a:r>
              <a:rPr lang="en-US" b="1" dirty="0">
                <a:solidFill>
                  <a:srgbClr val="000000"/>
                </a:solidFill>
                <a:latin typeface="Lucida Grande"/>
              </a:rPr>
              <a:t>Yes, and a brave one, who dares to look at something that would frighten the devil</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chemeClr val="tx1"/>
                </a:solidFill>
              </a:rPr>
              <a:t>LADY MACBETH</a:t>
            </a:r>
          </a:p>
          <a:p>
            <a:pPr marL="0" indent="0">
              <a:buNone/>
            </a:pPr>
            <a:r>
              <a:rPr lang="en-US" b="1" dirty="0">
                <a:solidFill>
                  <a:schemeClr val="tx1"/>
                </a:solidFill>
              </a:rPr>
              <a:t>Oh, that’s nonsense! This is just another one of the hallucinations you always get when you’re afraid. This is like that floating dagger you said was leading you toward Duncan. These outbursts of yours don’t even look like real fear. They’re more like how you would act if you were a woman telling a scary story by the fireside in front of her grandmother. Shame on you! Why are you making these faces? When the vision passes, you’ll see that you’re just looking at a stool.</a:t>
            </a:r>
          </a:p>
        </p:txBody>
      </p:sp>
    </p:spTree>
    <p:extLst>
      <p:ext uri="{BB962C8B-B14F-4D97-AF65-F5344CB8AC3E}">
        <p14:creationId xmlns:p14="http://schemas.microsoft.com/office/powerpoint/2010/main" val="91567152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19800" cy="6858000"/>
          </a:xfrm>
        </p:spPr>
        <p:txBody>
          <a:bodyPr>
            <a:normAutofit/>
          </a:bodyPr>
          <a:lstStyle/>
          <a:p>
            <a:pPr marL="0" indent="0">
              <a:buNone/>
            </a:pPr>
            <a:r>
              <a:rPr lang="en-US" b="1" dirty="0">
                <a:solidFill>
                  <a:schemeClr val="tx1"/>
                </a:solidFill>
              </a:rPr>
              <a:t>MACBETH</a:t>
            </a:r>
          </a:p>
          <a:p>
            <a:pPr marL="0" indent="0">
              <a:buNone/>
            </a:pPr>
            <a:r>
              <a:rPr lang="en-US" b="1" dirty="0" err="1">
                <a:solidFill>
                  <a:schemeClr val="tx1"/>
                </a:solidFill>
              </a:rPr>
              <a:t>Prithee</a:t>
            </a:r>
            <a:r>
              <a:rPr lang="en-US" b="1" dirty="0">
                <a:solidFill>
                  <a:schemeClr val="tx1"/>
                </a:solidFill>
              </a:rPr>
              <a:t>, see there! Behold! Look! Lo! How say you?</a:t>
            </a:r>
          </a:p>
          <a:p>
            <a:pPr marL="0" indent="0">
              <a:buNone/>
            </a:pPr>
            <a:r>
              <a:rPr lang="en-US" b="1" dirty="0">
                <a:solidFill>
                  <a:schemeClr val="tx1"/>
                </a:solidFill>
              </a:rPr>
              <a:t>Why, what care I? If thou canst nod, speak too.</a:t>
            </a:r>
          </a:p>
          <a:p>
            <a:pPr marL="0" indent="0">
              <a:buNone/>
            </a:pPr>
            <a:r>
              <a:rPr lang="en-US" b="1" dirty="0">
                <a:solidFill>
                  <a:schemeClr val="tx1"/>
                </a:solidFill>
              </a:rPr>
              <a:t>If charnel houses and our graves must send</a:t>
            </a:r>
          </a:p>
          <a:p>
            <a:pPr marL="0" indent="0">
              <a:buNone/>
            </a:pPr>
            <a:r>
              <a:rPr lang="en-US" b="1" dirty="0">
                <a:solidFill>
                  <a:schemeClr val="tx1"/>
                </a:solidFill>
              </a:rPr>
              <a:t>Those that we bury back, our monuments</a:t>
            </a:r>
          </a:p>
          <a:p>
            <a:pPr marL="0" indent="0">
              <a:buNone/>
            </a:pPr>
            <a:r>
              <a:rPr lang="en-US" b="1" dirty="0">
                <a:solidFill>
                  <a:schemeClr val="tx1"/>
                </a:solidFill>
              </a:rPr>
              <a:t>Shall be the maws of kites</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Exit </a:t>
            </a:r>
            <a:r>
              <a:rPr lang="en-US" b="1" i="1" dirty="0">
                <a:solidFill>
                  <a:srgbClr val="000000"/>
                </a:solidFill>
                <a:latin typeface="Lucida Grande"/>
              </a:rPr>
              <a:t>GHOST</a:t>
            </a:r>
            <a:endParaRPr lang="en-US" b="1" dirty="0">
              <a:solidFill>
                <a:schemeClr val="tx1"/>
              </a:solidFill>
            </a:endParaRPr>
          </a:p>
        </p:txBody>
      </p:sp>
      <p:sp>
        <p:nvSpPr>
          <p:cNvPr id="4" name="Content Placeholder 2"/>
          <p:cNvSpPr txBox="1">
            <a:spLocks/>
          </p:cNvSpPr>
          <p:nvPr/>
        </p:nvSpPr>
        <p:spPr>
          <a:xfrm>
            <a:off x="6019800" y="-31845"/>
            <a:ext cx="3096904" cy="68580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Please, just look over there. Look! Look! See! (to the GHOST) What do you have to say? What do I care? If you can nod, then speak too. If the dead are going to return from their graves, then there’s nothing to stop the birds from eating the bodies. So there’s no point in our burying people</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The </a:t>
            </a:r>
            <a:r>
              <a:rPr lang="en-US" b="1" i="1" dirty="0">
                <a:solidFill>
                  <a:srgbClr val="000000"/>
                </a:solidFill>
                <a:latin typeface="Lucida Grande"/>
              </a:rPr>
              <a:t>GHOST</a:t>
            </a:r>
            <a:r>
              <a:rPr lang="en-US" i="1" dirty="0">
                <a:solidFill>
                  <a:srgbClr val="000000"/>
                </a:solidFill>
                <a:latin typeface="Lucida Grande"/>
              </a:rPr>
              <a:t> vanishes.</a:t>
            </a:r>
            <a:endParaRPr lang="en-US" b="1" dirty="0">
              <a:solidFill>
                <a:prstClr val="black"/>
              </a:solidFill>
            </a:endParaRPr>
          </a:p>
        </p:txBody>
      </p:sp>
    </p:spTree>
    <p:extLst>
      <p:ext uri="{BB962C8B-B14F-4D97-AF65-F5344CB8AC3E}">
        <p14:creationId xmlns:p14="http://schemas.microsoft.com/office/powerpoint/2010/main" val="285336942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LADY MACBETH</a:t>
            </a:r>
          </a:p>
          <a:p>
            <a:pPr marL="0" indent="0">
              <a:buNone/>
            </a:pPr>
            <a:r>
              <a:rPr lang="en-US" b="1" dirty="0" smtClean="0">
                <a:solidFill>
                  <a:schemeClr val="tx1"/>
                </a:solidFill>
              </a:rPr>
              <a:t>What</a:t>
            </a:r>
            <a:r>
              <a:rPr lang="en-US" b="1" dirty="0">
                <a:solidFill>
                  <a:schemeClr val="tx1"/>
                </a:solidFill>
              </a:rPr>
              <a:t>, quite unmanned in folly</a:t>
            </a:r>
            <a:r>
              <a:rPr lang="en-US" b="1" dirty="0" smtClean="0">
                <a:solidFill>
                  <a:schemeClr val="tx1"/>
                </a:solidFill>
              </a:rPr>
              <a:t>?</a:t>
            </a:r>
          </a:p>
          <a:p>
            <a:pPr marL="0" indent="0">
              <a:buNone/>
            </a:pPr>
            <a:endParaRPr lang="en-US" b="1" dirty="0" smtClean="0">
              <a:solidFill>
                <a:schemeClr val="tx1"/>
              </a:solidFill>
              <a:latin typeface="Lucida Grande"/>
            </a:endParaRPr>
          </a:p>
          <a:p>
            <a:pPr marL="0" indent="0">
              <a:buNone/>
            </a:pPr>
            <a:r>
              <a:rPr lang="en-US" b="1" dirty="0">
                <a:solidFill>
                  <a:schemeClr val="tx1"/>
                </a:solidFill>
                <a:latin typeface="Lucida Grande"/>
              </a:rPr>
              <a:t>MACBETH</a:t>
            </a:r>
          </a:p>
          <a:p>
            <a:pPr marL="0" indent="0">
              <a:buNone/>
            </a:pPr>
            <a:r>
              <a:rPr lang="en-US" b="1" dirty="0">
                <a:solidFill>
                  <a:schemeClr val="tx1"/>
                </a:solidFill>
                <a:latin typeface="Lucida Grande"/>
              </a:rPr>
              <a:t>If I stand here, I saw him</a:t>
            </a:r>
            <a:r>
              <a:rPr lang="en-US" b="1" dirty="0" smtClean="0">
                <a:solidFill>
                  <a:schemeClr val="tx1"/>
                </a:solidFill>
                <a:latin typeface="Lucida Grande"/>
              </a:rPr>
              <a:t>.</a:t>
            </a:r>
          </a:p>
          <a:p>
            <a:pPr marL="0" indent="0">
              <a:buNone/>
            </a:pPr>
            <a:endParaRPr lang="en-US" b="1" dirty="0">
              <a:solidFill>
                <a:schemeClr val="tx1"/>
              </a:solidFill>
              <a:latin typeface="Lucida Grande"/>
            </a:endParaRPr>
          </a:p>
          <a:p>
            <a:pPr marL="0" indent="0">
              <a:buNone/>
            </a:pPr>
            <a:r>
              <a:rPr lang="en-US" b="1" dirty="0">
                <a:solidFill>
                  <a:schemeClr val="tx1"/>
                </a:solidFill>
                <a:latin typeface="Lucida Grande"/>
              </a:rPr>
              <a:t>LADY MACBETH</a:t>
            </a:r>
          </a:p>
          <a:p>
            <a:pPr marL="0" indent="0">
              <a:buNone/>
            </a:pPr>
            <a:r>
              <a:rPr lang="en-US" b="1" dirty="0" smtClean="0">
                <a:solidFill>
                  <a:schemeClr val="tx1"/>
                </a:solidFill>
                <a:latin typeface="Lucida Grande"/>
              </a:rPr>
              <a:t>Fie</a:t>
            </a:r>
            <a:r>
              <a:rPr lang="en-US" b="1" dirty="0">
                <a:solidFill>
                  <a:schemeClr val="tx1"/>
                </a:solidFill>
                <a:latin typeface="Lucida Grande"/>
              </a:rPr>
              <a:t>, for shame!</a:t>
            </a:r>
          </a:p>
          <a:p>
            <a:pPr marL="0" indent="0">
              <a:buNone/>
            </a:pPr>
            <a:endParaRPr lang="en-US" b="1" dirty="0" smtClean="0">
              <a:solidFill>
                <a:srgbClr val="000000"/>
              </a:solidFill>
              <a:latin typeface="Lucida Grande"/>
            </a:endParaRPr>
          </a:p>
          <a:p>
            <a:pPr marL="0" indent="0">
              <a:buNone/>
            </a:pPr>
            <a:endParaRPr lang="en-US" b="1" dirty="0">
              <a:solidFill>
                <a:srgbClr val="000000"/>
              </a:solidFill>
              <a:latin typeface="Lucida Grande"/>
            </a:endParaRPr>
          </a:p>
          <a:p>
            <a:pPr marL="0" indent="0">
              <a:buNone/>
            </a:pPr>
            <a:endParaRPr lang="en-US" b="1" dirty="0">
              <a:solidFill>
                <a:srgbClr val="000000"/>
              </a:solidFill>
              <a:latin typeface="Lucida Grande"/>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LADY MACBETH</a:t>
            </a:r>
          </a:p>
          <a:p>
            <a:pPr marL="0" indent="0">
              <a:buNone/>
            </a:pPr>
            <a:r>
              <a:rPr lang="en-US" b="1" dirty="0">
                <a:solidFill>
                  <a:prstClr val="black"/>
                </a:solidFill>
              </a:rPr>
              <a:t>What, has your foolishness paralyzed you completely</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As sure as I’m standing here, I saw him</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LADY MACBETH</a:t>
            </a:r>
          </a:p>
          <a:p>
            <a:pPr marL="0" indent="0">
              <a:buNone/>
            </a:pPr>
            <a:r>
              <a:rPr lang="en-US" b="1" dirty="0">
                <a:solidFill>
                  <a:prstClr val="black"/>
                </a:solidFill>
              </a:rPr>
              <a:t>Nonsense!</a:t>
            </a:r>
          </a:p>
        </p:txBody>
      </p:sp>
    </p:spTree>
    <p:extLst>
      <p:ext uri="{BB962C8B-B14F-4D97-AF65-F5344CB8AC3E}">
        <p14:creationId xmlns:p14="http://schemas.microsoft.com/office/powerpoint/2010/main" val="42218635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lnSpcReduction="10000"/>
          </a:bodyPr>
          <a:lstStyle/>
          <a:p>
            <a:pPr marL="0" indent="0">
              <a:buNone/>
            </a:pPr>
            <a:r>
              <a:rPr lang="en-US" b="1" dirty="0" smtClean="0">
                <a:solidFill>
                  <a:schemeClr val="tx1"/>
                </a:solidFill>
              </a:rPr>
              <a:t>MACBETH</a:t>
            </a:r>
            <a:endParaRPr lang="en-US" b="1" dirty="0">
              <a:solidFill>
                <a:schemeClr val="tx1"/>
              </a:solidFill>
            </a:endParaRPr>
          </a:p>
          <a:p>
            <a:pPr marL="0" indent="0">
              <a:buNone/>
            </a:pPr>
            <a:r>
              <a:rPr lang="en-US" b="1" dirty="0">
                <a:solidFill>
                  <a:schemeClr val="tx1"/>
                </a:solidFill>
              </a:rPr>
              <a:t>Blood hath been shed ere now, </a:t>
            </a:r>
            <a:r>
              <a:rPr lang="en-US" b="1" dirty="0" err="1">
                <a:solidFill>
                  <a:schemeClr val="tx1"/>
                </a:solidFill>
              </a:rPr>
              <a:t>i</a:t>
            </a:r>
            <a:r>
              <a:rPr lang="en-US" b="1" dirty="0">
                <a:solidFill>
                  <a:schemeClr val="tx1"/>
                </a:solidFill>
              </a:rPr>
              <a:t>' </a:t>
            </a:r>
            <a:r>
              <a:rPr lang="en-US" b="1" dirty="0" err="1">
                <a:solidFill>
                  <a:schemeClr val="tx1"/>
                </a:solidFill>
              </a:rPr>
              <a:t>th</a:t>
            </a:r>
            <a:r>
              <a:rPr lang="en-US" b="1" dirty="0">
                <a:solidFill>
                  <a:schemeClr val="tx1"/>
                </a:solidFill>
              </a:rPr>
              <a:t>' olden time,</a:t>
            </a:r>
          </a:p>
          <a:p>
            <a:pPr marL="0" indent="0">
              <a:buNone/>
            </a:pPr>
            <a:r>
              <a:rPr lang="en-US" b="1" dirty="0">
                <a:solidFill>
                  <a:schemeClr val="tx1"/>
                </a:solidFill>
              </a:rPr>
              <a:t>Ere humane statute purged the gentle weal;</a:t>
            </a:r>
          </a:p>
          <a:p>
            <a:pPr marL="0" indent="0">
              <a:buNone/>
            </a:pPr>
            <a:r>
              <a:rPr lang="en-US" b="1" dirty="0">
                <a:solidFill>
                  <a:schemeClr val="tx1"/>
                </a:solidFill>
              </a:rPr>
              <a:t>Ay, and since too, murders have been performed</a:t>
            </a:r>
          </a:p>
          <a:p>
            <a:pPr marL="0" indent="0">
              <a:buNone/>
            </a:pPr>
            <a:r>
              <a:rPr lang="en-US" b="1" dirty="0">
                <a:solidFill>
                  <a:schemeClr val="tx1"/>
                </a:solidFill>
              </a:rPr>
              <a:t>Too terrible for the ear. The time has been</a:t>
            </a:r>
          </a:p>
          <a:p>
            <a:pPr marL="0" indent="0">
              <a:buNone/>
            </a:pPr>
            <a:r>
              <a:rPr lang="en-US" b="1" dirty="0">
                <a:solidFill>
                  <a:schemeClr val="tx1"/>
                </a:solidFill>
              </a:rPr>
              <a:t>That, when the brains were out, the man would die,</a:t>
            </a:r>
          </a:p>
          <a:p>
            <a:pPr marL="0" indent="0">
              <a:buNone/>
            </a:pPr>
            <a:r>
              <a:rPr lang="en-US" b="1" dirty="0">
                <a:solidFill>
                  <a:schemeClr val="tx1"/>
                </a:solidFill>
              </a:rPr>
              <a:t>And there an end. But now they rise again</a:t>
            </a:r>
          </a:p>
          <a:p>
            <a:pPr marL="0" indent="0">
              <a:buNone/>
            </a:pPr>
            <a:r>
              <a:rPr lang="en-US" b="1" dirty="0">
                <a:solidFill>
                  <a:schemeClr val="tx1"/>
                </a:solidFill>
              </a:rPr>
              <a:t>With twenty mortal murders on their crowns</a:t>
            </a:r>
          </a:p>
          <a:p>
            <a:pPr marL="0" indent="0">
              <a:buNone/>
            </a:pPr>
            <a:r>
              <a:rPr lang="en-US" b="1" dirty="0">
                <a:solidFill>
                  <a:schemeClr val="tx1"/>
                </a:solidFill>
              </a:rPr>
              <a:t>And push us from our stools. This is more strange</a:t>
            </a:r>
          </a:p>
          <a:p>
            <a:pPr marL="0" indent="0">
              <a:buNone/>
            </a:pPr>
            <a:r>
              <a:rPr lang="en-US" b="1" dirty="0">
                <a:solidFill>
                  <a:schemeClr val="tx1"/>
                </a:solidFill>
              </a:rPr>
              <a:t>Than such a murder is.</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In ancient times, before there were laws to make the land safe and peaceful, a lot of blood was spilled. Yes, and since then murders have been committed that are too awful to talk about. It used to be that when you knocked a man’s brains out he would just die, and that would be it. But now they rise from the dead with twenty fatal head wounds and push us off our stools. This haunting business is even stranger than murder.</a:t>
            </a:r>
          </a:p>
        </p:txBody>
      </p:sp>
    </p:spTree>
    <p:extLst>
      <p:ext uri="{BB962C8B-B14F-4D97-AF65-F5344CB8AC3E}">
        <p14:creationId xmlns:p14="http://schemas.microsoft.com/office/powerpoint/2010/main" val="328169370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rgbClr val="000000"/>
                </a:solidFill>
                <a:latin typeface="Lucida Grande"/>
              </a:rPr>
              <a:t>LADY MACBETH</a:t>
            </a:r>
          </a:p>
          <a:p>
            <a:pPr marL="0" indent="0">
              <a:buNone/>
            </a:pPr>
            <a:r>
              <a:rPr lang="en-US" b="1" dirty="0">
                <a:solidFill>
                  <a:srgbClr val="000000"/>
                </a:solidFill>
                <a:latin typeface="Lucida Grande"/>
              </a:rPr>
              <a:t>My worthy lord,</a:t>
            </a:r>
          </a:p>
          <a:p>
            <a:pPr marL="0" indent="0">
              <a:buNone/>
            </a:pPr>
            <a:r>
              <a:rPr lang="en-US" b="1" dirty="0">
                <a:solidFill>
                  <a:srgbClr val="000000"/>
                </a:solidFill>
                <a:latin typeface="Lucida Grande"/>
              </a:rPr>
              <a:t>Your noble friends do lack you</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chemeClr val="tx1"/>
                </a:solidFill>
              </a:rPr>
              <a:t>MACBETH</a:t>
            </a:r>
          </a:p>
          <a:p>
            <a:pPr marL="0" indent="0">
              <a:buNone/>
            </a:pPr>
            <a:r>
              <a:rPr lang="en-US" b="1" dirty="0" smtClean="0">
                <a:solidFill>
                  <a:schemeClr val="tx1"/>
                </a:solidFill>
              </a:rPr>
              <a:t>I </a:t>
            </a:r>
            <a:r>
              <a:rPr lang="en-US" b="1" dirty="0">
                <a:solidFill>
                  <a:schemeClr val="tx1"/>
                </a:solidFill>
              </a:rPr>
              <a:t>do forget.</a:t>
            </a:r>
          </a:p>
          <a:p>
            <a:pPr marL="0" indent="0">
              <a:buNone/>
            </a:pPr>
            <a:r>
              <a:rPr lang="en-US" b="1" dirty="0">
                <a:solidFill>
                  <a:schemeClr val="tx1"/>
                </a:solidFill>
              </a:rPr>
              <a:t>Do not muse at me, my most worthy friends.</a:t>
            </a:r>
          </a:p>
          <a:p>
            <a:pPr marL="0" indent="0">
              <a:buNone/>
            </a:pPr>
            <a:r>
              <a:rPr lang="en-US" b="1" dirty="0">
                <a:solidFill>
                  <a:schemeClr val="tx1"/>
                </a:solidFill>
              </a:rPr>
              <a:t>I have a strange infirmity, which is nothing</a:t>
            </a:r>
          </a:p>
          <a:p>
            <a:pPr marL="0" indent="0">
              <a:buNone/>
            </a:pPr>
            <a:r>
              <a:rPr lang="en-US" b="1" dirty="0">
                <a:solidFill>
                  <a:schemeClr val="tx1"/>
                </a:solidFill>
              </a:rPr>
              <a:t>To those that know me. Come, love and health to all.</a:t>
            </a:r>
          </a:p>
          <a:p>
            <a:pPr marL="0" indent="0">
              <a:buNone/>
            </a:pPr>
            <a:r>
              <a:rPr lang="en-US" b="1" dirty="0">
                <a:solidFill>
                  <a:schemeClr val="tx1"/>
                </a:solidFill>
              </a:rPr>
              <a:t>Then I’ll sit down. Give me some wine. Fill full</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Enter the </a:t>
            </a:r>
            <a:r>
              <a:rPr lang="en-US" b="1" i="1" dirty="0">
                <a:solidFill>
                  <a:srgbClr val="000000"/>
                </a:solidFill>
                <a:latin typeface="Lucida Grande"/>
              </a:rPr>
              <a:t>GHOST OF BANQUO</a:t>
            </a:r>
            <a:endParaRPr lang="en-US" b="1" dirty="0">
              <a:solidFill>
                <a:schemeClr val="tx1"/>
              </a:solidFill>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srgbClr val="000000"/>
                </a:solidFill>
                <a:latin typeface="Lucida Grande"/>
              </a:rPr>
              <a:t>LADY MACBETH</a:t>
            </a:r>
          </a:p>
          <a:p>
            <a:pPr marL="0" indent="0">
              <a:buNone/>
            </a:pPr>
            <a:r>
              <a:rPr lang="en-US" b="1" dirty="0">
                <a:solidFill>
                  <a:srgbClr val="000000"/>
                </a:solidFill>
                <a:latin typeface="Lucida Grande"/>
              </a:rPr>
              <a:t>My worthy lord, your noble friends miss your company</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prstClr val="black"/>
                </a:solidFill>
              </a:rPr>
              <a:t>MACBETH</a:t>
            </a:r>
          </a:p>
          <a:p>
            <a:pPr marL="0" indent="0">
              <a:buNone/>
            </a:pPr>
            <a:r>
              <a:rPr lang="en-US" b="1" dirty="0">
                <a:solidFill>
                  <a:prstClr val="black"/>
                </a:solidFill>
              </a:rPr>
              <a:t>I forgot about them. (to the guests) Don’t be alarmed on my account, my most worthy friends. I have a strange disorder, which no longer shocks those who know me well. (raising his glass to toast the company) Come, let’s drink a toast: love and health to you all. Now I’ll sit down. Give me some wine. Fill up my cup</a:t>
            </a:r>
            <a:r>
              <a:rPr lang="en-US" b="1" dirty="0" smtClean="0">
                <a:solidFill>
                  <a:prstClr val="black"/>
                </a:solidFill>
              </a:rPr>
              <a:t>.</a:t>
            </a:r>
          </a:p>
          <a:p>
            <a:pPr marL="0" indent="0">
              <a:buNone/>
            </a:pPr>
            <a:endParaRPr lang="en-US" b="1" dirty="0" smtClean="0">
              <a:solidFill>
                <a:prstClr val="black"/>
              </a:solidFill>
            </a:endParaRPr>
          </a:p>
          <a:p>
            <a:pPr marL="0" indent="0">
              <a:buNone/>
            </a:pPr>
            <a:r>
              <a:rPr lang="en-US" i="1" dirty="0">
                <a:solidFill>
                  <a:srgbClr val="000000"/>
                </a:solidFill>
                <a:latin typeface="Lucida Grande"/>
              </a:rPr>
              <a:t>The </a:t>
            </a:r>
            <a:r>
              <a:rPr lang="en-US" b="1" i="1" dirty="0">
                <a:solidFill>
                  <a:srgbClr val="000000"/>
                </a:solidFill>
                <a:latin typeface="Lucida Grande"/>
              </a:rPr>
              <a:t>GHOST OF BANQUO</a:t>
            </a:r>
            <a:r>
              <a:rPr lang="en-US" i="1" dirty="0">
                <a:solidFill>
                  <a:srgbClr val="000000"/>
                </a:solidFill>
                <a:latin typeface="Lucida Grande"/>
              </a:rPr>
              <a:t> reappears </a:t>
            </a:r>
            <a:r>
              <a:rPr lang="en-US" i="1" dirty="0" smtClean="0">
                <a:solidFill>
                  <a:srgbClr val="000000"/>
                </a:solidFill>
                <a:latin typeface="Lucida Grande"/>
              </a:rPr>
              <a:t>in </a:t>
            </a:r>
            <a:r>
              <a:rPr lang="en-US" b="1" i="1" dirty="0" smtClean="0">
                <a:solidFill>
                  <a:srgbClr val="000000"/>
                </a:solidFill>
                <a:latin typeface="Lucida Grande"/>
              </a:rPr>
              <a:t>MACBETH</a:t>
            </a:r>
            <a:r>
              <a:rPr lang="en-US" i="1" dirty="0" smtClean="0">
                <a:solidFill>
                  <a:srgbClr val="000000"/>
                </a:solidFill>
                <a:latin typeface="Lucida Grande"/>
              </a:rPr>
              <a:t>’s </a:t>
            </a:r>
            <a:r>
              <a:rPr lang="en-US" i="1" dirty="0">
                <a:solidFill>
                  <a:srgbClr val="000000"/>
                </a:solidFill>
                <a:latin typeface="Lucida Grande"/>
              </a:rPr>
              <a:t>seat.</a:t>
            </a: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319149113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smtClean="0">
                <a:solidFill>
                  <a:schemeClr val="tx1"/>
                </a:solidFill>
              </a:rPr>
              <a:t>MACBETH</a:t>
            </a:r>
          </a:p>
          <a:p>
            <a:pPr marL="0" indent="0">
              <a:buNone/>
            </a:pPr>
            <a:r>
              <a:rPr lang="en-US" b="1" dirty="0" smtClean="0">
                <a:solidFill>
                  <a:schemeClr val="tx1"/>
                </a:solidFill>
              </a:rPr>
              <a:t>I </a:t>
            </a:r>
            <a:r>
              <a:rPr lang="en-US" b="1" dirty="0">
                <a:solidFill>
                  <a:schemeClr val="tx1"/>
                </a:solidFill>
              </a:rPr>
              <a:t>drink to the general joy o' </a:t>
            </a:r>
            <a:r>
              <a:rPr lang="en-US" b="1" dirty="0" err="1">
                <a:solidFill>
                  <a:schemeClr val="tx1"/>
                </a:solidFill>
              </a:rPr>
              <a:t>th</a:t>
            </a:r>
            <a:r>
              <a:rPr lang="en-US" b="1" dirty="0">
                <a:solidFill>
                  <a:schemeClr val="tx1"/>
                </a:solidFill>
              </a:rPr>
              <a:t>' whole table,</a:t>
            </a:r>
          </a:p>
          <a:p>
            <a:pPr marL="0" indent="0">
              <a:buNone/>
            </a:pPr>
            <a:r>
              <a:rPr lang="en-US" b="1" dirty="0">
                <a:solidFill>
                  <a:schemeClr val="tx1"/>
                </a:solidFill>
              </a:rPr>
              <a:t>And to our dear friend </a:t>
            </a:r>
            <a:r>
              <a:rPr lang="en-US" b="1" dirty="0" err="1">
                <a:solidFill>
                  <a:schemeClr val="tx1"/>
                </a:solidFill>
              </a:rPr>
              <a:t>Banquo</a:t>
            </a:r>
            <a:r>
              <a:rPr lang="en-US" b="1" dirty="0">
                <a:solidFill>
                  <a:schemeClr val="tx1"/>
                </a:solidFill>
              </a:rPr>
              <a:t>, whom we miss;</a:t>
            </a:r>
          </a:p>
          <a:p>
            <a:pPr marL="0" indent="0">
              <a:buNone/>
            </a:pPr>
            <a:r>
              <a:rPr lang="en-US" b="1" dirty="0">
                <a:solidFill>
                  <a:schemeClr val="tx1"/>
                </a:solidFill>
              </a:rPr>
              <a:t>Would he were here! To all and him we thirst,</a:t>
            </a:r>
          </a:p>
          <a:p>
            <a:pPr marL="0" indent="0">
              <a:buNone/>
            </a:pPr>
            <a:r>
              <a:rPr lang="en-US" b="1" dirty="0">
                <a:solidFill>
                  <a:schemeClr val="tx1"/>
                </a:solidFill>
              </a:rPr>
              <a:t>And all to all</a:t>
            </a:r>
            <a:r>
              <a:rPr lang="en-US" b="1" dirty="0" smtClean="0">
                <a:solidFill>
                  <a:schemeClr val="tx1"/>
                </a:solidFill>
              </a:rPr>
              <a:t>.</a:t>
            </a:r>
          </a:p>
          <a:p>
            <a:pPr marL="0" indent="0">
              <a:buNone/>
            </a:pPr>
            <a:endParaRPr lang="en-US" b="1" dirty="0">
              <a:solidFill>
                <a:schemeClr val="tx1"/>
              </a:solidFill>
              <a:latin typeface="Lucida Grande"/>
            </a:endParaRPr>
          </a:p>
          <a:p>
            <a:pPr marL="0" indent="0">
              <a:buNone/>
            </a:pPr>
            <a:r>
              <a:rPr lang="en-US" b="1" dirty="0">
                <a:solidFill>
                  <a:srgbClr val="000000"/>
                </a:solidFill>
                <a:latin typeface="Lucida Grande"/>
              </a:rPr>
              <a:t>LORDS</a:t>
            </a:r>
          </a:p>
          <a:p>
            <a:pPr marL="0" indent="0">
              <a:buNone/>
            </a:pPr>
            <a:r>
              <a:rPr lang="en-US" b="1" dirty="0" smtClean="0">
                <a:solidFill>
                  <a:srgbClr val="000000"/>
                </a:solidFill>
                <a:latin typeface="Lucida Grande"/>
              </a:rPr>
              <a:t>Our </a:t>
            </a:r>
            <a:r>
              <a:rPr lang="en-US" b="1" dirty="0">
                <a:solidFill>
                  <a:srgbClr val="000000"/>
                </a:solidFill>
                <a:latin typeface="Lucida Grande"/>
              </a:rPr>
              <a:t>duties, and the pledge</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i="1" dirty="0">
                <a:solidFill>
                  <a:srgbClr val="000000"/>
                </a:solidFill>
                <a:latin typeface="Lucida Grande"/>
              </a:rPr>
              <a:t>They drink</a:t>
            </a:r>
            <a:endParaRPr lang="en-US" b="1" dirty="0">
              <a:solidFill>
                <a:srgbClr val="000000"/>
              </a:solidFill>
              <a:latin typeface="Lucida Grande"/>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smtClean="0">
                <a:solidFill>
                  <a:prstClr val="black"/>
                </a:solidFill>
              </a:rPr>
              <a:t>MACBETH</a:t>
            </a:r>
          </a:p>
          <a:p>
            <a:pPr marL="0" indent="0">
              <a:buNone/>
            </a:pPr>
            <a:r>
              <a:rPr lang="en-US" b="1" dirty="0" smtClean="0">
                <a:solidFill>
                  <a:prstClr val="black"/>
                </a:solidFill>
              </a:rPr>
              <a:t>I </a:t>
            </a:r>
            <a:r>
              <a:rPr lang="en-US" b="1" dirty="0">
                <a:solidFill>
                  <a:prstClr val="black"/>
                </a:solidFill>
              </a:rPr>
              <a:t>drink to the happiness of everyone at the table, and to our dear friend </a:t>
            </a:r>
            <a:r>
              <a:rPr lang="en-US" b="1" dirty="0" err="1">
                <a:solidFill>
                  <a:prstClr val="black"/>
                </a:solidFill>
              </a:rPr>
              <a:t>Banquo</a:t>
            </a:r>
            <a:r>
              <a:rPr lang="en-US" b="1" dirty="0">
                <a:solidFill>
                  <a:prstClr val="black"/>
                </a:solidFill>
              </a:rPr>
              <a:t>, whom we miss. I wish he were here! Let’s drink to everyone here, and to </a:t>
            </a:r>
            <a:r>
              <a:rPr lang="en-US" b="1" dirty="0" err="1">
                <a:solidFill>
                  <a:prstClr val="black"/>
                </a:solidFill>
              </a:rPr>
              <a:t>Banquo</a:t>
            </a:r>
            <a:r>
              <a:rPr lang="en-US" b="1" dirty="0">
                <a:solidFill>
                  <a:prstClr val="black"/>
                </a:solidFill>
              </a:rPr>
              <a:t>. Now, everybody, </a:t>
            </a:r>
            <a:r>
              <a:rPr lang="en-US" b="1" dirty="0" smtClean="0">
                <a:solidFill>
                  <a:prstClr val="black"/>
                </a:solidFill>
              </a:rPr>
              <a:t>drink</a:t>
            </a:r>
          </a:p>
          <a:p>
            <a:pPr marL="0" indent="0">
              <a:buNone/>
            </a:pPr>
            <a:endParaRPr lang="en-US" b="1" dirty="0">
              <a:solidFill>
                <a:prstClr val="black"/>
              </a:solidFill>
            </a:endParaRPr>
          </a:p>
          <a:p>
            <a:pPr marL="0" indent="0">
              <a:buNone/>
            </a:pPr>
            <a:r>
              <a:rPr lang="en-US" b="1" dirty="0">
                <a:solidFill>
                  <a:prstClr val="black"/>
                </a:solidFill>
              </a:rPr>
              <a:t>LORDS</a:t>
            </a:r>
          </a:p>
          <a:p>
            <a:pPr marL="0" indent="0">
              <a:buNone/>
            </a:pPr>
            <a:r>
              <a:rPr lang="en-US" b="1" dirty="0">
                <a:solidFill>
                  <a:prstClr val="black"/>
                </a:solidFill>
              </a:rPr>
              <a:t>Hear, hear</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They drink.</a:t>
            </a:r>
            <a:endParaRPr lang="en-US" b="1" dirty="0">
              <a:solidFill>
                <a:prstClr val="black"/>
              </a:solidFill>
            </a:endParaRPr>
          </a:p>
        </p:txBody>
      </p:sp>
    </p:spTree>
    <p:extLst>
      <p:ext uri="{BB962C8B-B14F-4D97-AF65-F5344CB8AC3E}">
        <p14:creationId xmlns:p14="http://schemas.microsoft.com/office/powerpoint/2010/main" val="151713093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MACBETH</a:t>
            </a:r>
          </a:p>
          <a:p>
            <a:pPr marL="0" indent="0">
              <a:buNone/>
            </a:pPr>
            <a:r>
              <a:rPr lang="en-US" b="1" dirty="0">
                <a:solidFill>
                  <a:schemeClr val="tx1"/>
                </a:solidFill>
              </a:rPr>
              <a:t>(seeing the GHOST) </a:t>
            </a:r>
            <a:r>
              <a:rPr lang="en-US" b="1" dirty="0" err="1">
                <a:solidFill>
                  <a:schemeClr val="tx1"/>
                </a:solidFill>
              </a:rPr>
              <a:t>Avaunt</a:t>
            </a:r>
            <a:r>
              <a:rPr lang="en-US" b="1" dirty="0">
                <a:solidFill>
                  <a:schemeClr val="tx1"/>
                </a:solidFill>
              </a:rPr>
              <a:t>, and quit my sight! Let the earth hide thee.</a:t>
            </a:r>
          </a:p>
          <a:p>
            <a:pPr marL="0" indent="0">
              <a:buNone/>
            </a:pPr>
            <a:r>
              <a:rPr lang="en-US" b="1" dirty="0">
                <a:solidFill>
                  <a:schemeClr val="tx1"/>
                </a:solidFill>
              </a:rPr>
              <a:t>Thy bones are </a:t>
            </a:r>
            <a:r>
              <a:rPr lang="en-US" b="1" dirty="0" err="1">
                <a:solidFill>
                  <a:schemeClr val="tx1"/>
                </a:solidFill>
              </a:rPr>
              <a:t>marrowless</a:t>
            </a:r>
            <a:r>
              <a:rPr lang="en-US" b="1" dirty="0">
                <a:solidFill>
                  <a:schemeClr val="tx1"/>
                </a:solidFill>
              </a:rPr>
              <a:t>, thy blood is cold.</a:t>
            </a:r>
          </a:p>
          <a:p>
            <a:pPr marL="0" indent="0">
              <a:buNone/>
            </a:pPr>
            <a:r>
              <a:rPr lang="en-US" b="1" dirty="0">
                <a:solidFill>
                  <a:schemeClr val="tx1"/>
                </a:solidFill>
              </a:rPr>
              <a:t>Thou hast no speculation in those eyes</a:t>
            </a:r>
          </a:p>
          <a:p>
            <a:pPr marL="0" indent="0">
              <a:buNone/>
            </a:pPr>
            <a:r>
              <a:rPr lang="en-US" b="1" dirty="0">
                <a:solidFill>
                  <a:schemeClr val="tx1"/>
                </a:solidFill>
              </a:rPr>
              <a:t>Which thou dost glare with</a:t>
            </a:r>
            <a:r>
              <a:rPr lang="en-US" b="1" dirty="0" smtClean="0">
                <a:solidFill>
                  <a:schemeClr val="tx1"/>
                </a:solidFill>
              </a:rPr>
              <a:t>!</a:t>
            </a:r>
          </a:p>
          <a:p>
            <a:pPr marL="0" indent="0">
              <a:buNone/>
            </a:pPr>
            <a:endParaRPr lang="en-US" b="1" dirty="0">
              <a:solidFill>
                <a:schemeClr val="tx1"/>
              </a:solidFill>
              <a:latin typeface="Lucida Grande"/>
            </a:endParaRPr>
          </a:p>
          <a:p>
            <a:pPr marL="0" indent="0">
              <a:buNone/>
            </a:pPr>
            <a:r>
              <a:rPr lang="en-US" b="1" dirty="0">
                <a:solidFill>
                  <a:srgbClr val="000000"/>
                </a:solidFill>
                <a:latin typeface="Lucida Grande"/>
              </a:rPr>
              <a:t>LADY MACBETH</a:t>
            </a:r>
          </a:p>
          <a:p>
            <a:pPr marL="0" indent="0">
              <a:buNone/>
            </a:pPr>
            <a:r>
              <a:rPr lang="en-US" b="1" dirty="0" smtClean="0">
                <a:solidFill>
                  <a:srgbClr val="000000"/>
                </a:solidFill>
                <a:latin typeface="Lucida Grande"/>
              </a:rPr>
              <a:t>Think </a:t>
            </a:r>
            <a:r>
              <a:rPr lang="en-US" b="1" dirty="0">
                <a:solidFill>
                  <a:srgbClr val="000000"/>
                </a:solidFill>
                <a:latin typeface="Lucida Grande"/>
              </a:rPr>
              <a:t>of this, good peers,</a:t>
            </a:r>
          </a:p>
          <a:p>
            <a:pPr marL="0" indent="0">
              <a:buNone/>
            </a:pPr>
            <a:r>
              <a:rPr lang="en-US" b="1" dirty="0">
                <a:solidFill>
                  <a:srgbClr val="000000"/>
                </a:solidFill>
                <a:latin typeface="Lucida Grande"/>
              </a:rPr>
              <a:t>But as a thing of custom. </a:t>
            </a:r>
            <a:r>
              <a:rPr lang="en-US" b="1" dirty="0" err="1">
                <a:solidFill>
                  <a:srgbClr val="000000"/>
                </a:solidFill>
                <a:latin typeface="Lucida Grande"/>
              </a:rPr>
              <a:t>'Tis</a:t>
            </a:r>
            <a:r>
              <a:rPr lang="en-US" b="1" dirty="0">
                <a:solidFill>
                  <a:srgbClr val="000000"/>
                </a:solidFill>
                <a:latin typeface="Lucida Grande"/>
              </a:rPr>
              <a:t> no other;</a:t>
            </a:r>
          </a:p>
          <a:p>
            <a:pPr marL="0" indent="0">
              <a:buNone/>
            </a:pPr>
            <a:r>
              <a:rPr lang="en-US" b="1" dirty="0">
                <a:solidFill>
                  <a:srgbClr val="000000"/>
                </a:solidFill>
                <a:latin typeface="Lucida Grande"/>
              </a:rPr>
              <a:t>Only it spoils the pleasure of the time.</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(to the GHOST) Go! And get out of my sight! Stay in your grave. There’s no marrow in your bones, and your blood is cold. You’re staring at me with eyes that have no power to see</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LADY MACBETH</a:t>
            </a:r>
          </a:p>
          <a:p>
            <a:pPr marL="0" indent="0">
              <a:buNone/>
            </a:pPr>
            <a:r>
              <a:rPr lang="en-US" b="1" dirty="0">
                <a:solidFill>
                  <a:prstClr val="black"/>
                </a:solidFill>
              </a:rPr>
              <a:t>Good friends, think of this as nothing more than a strange habit. It’s nothing else. Too bad it’s spoiling our pleasure tonight.</a:t>
            </a:r>
          </a:p>
        </p:txBody>
      </p:sp>
    </p:spTree>
    <p:extLst>
      <p:ext uri="{BB962C8B-B14F-4D97-AF65-F5344CB8AC3E}">
        <p14:creationId xmlns:p14="http://schemas.microsoft.com/office/powerpoint/2010/main" val="228984902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lnSpcReduction="10000"/>
          </a:bodyPr>
          <a:lstStyle/>
          <a:p>
            <a:pPr marL="0" indent="0">
              <a:buNone/>
            </a:pPr>
            <a:r>
              <a:rPr lang="en-US" b="1" dirty="0">
                <a:solidFill>
                  <a:schemeClr val="tx1"/>
                </a:solidFill>
              </a:rPr>
              <a:t>MACBETH</a:t>
            </a:r>
          </a:p>
          <a:p>
            <a:pPr marL="0" indent="0">
              <a:buNone/>
            </a:pPr>
            <a:r>
              <a:rPr lang="en-US" b="1" dirty="0">
                <a:solidFill>
                  <a:schemeClr val="tx1"/>
                </a:solidFill>
              </a:rPr>
              <a:t>What man dare, I dare.</a:t>
            </a:r>
          </a:p>
          <a:p>
            <a:pPr marL="0" indent="0">
              <a:buNone/>
            </a:pPr>
            <a:r>
              <a:rPr lang="en-US" b="1" dirty="0">
                <a:solidFill>
                  <a:schemeClr val="tx1"/>
                </a:solidFill>
              </a:rPr>
              <a:t>Approach thou like the rugged Russian bear,</a:t>
            </a:r>
          </a:p>
          <a:p>
            <a:pPr marL="0" indent="0">
              <a:buNone/>
            </a:pPr>
            <a:r>
              <a:rPr lang="en-US" b="1" dirty="0">
                <a:solidFill>
                  <a:schemeClr val="tx1"/>
                </a:solidFill>
              </a:rPr>
              <a:t>The armed rhinoceros, or </a:t>
            </a:r>
            <a:r>
              <a:rPr lang="en-US" b="1" dirty="0" err="1">
                <a:solidFill>
                  <a:schemeClr val="tx1"/>
                </a:solidFill>
              </a:rPr>
              <a:t>th</a:t>
            </a:r>
            <a:r>
              <a:rPr lang="en-US" b="1" dirty="0">
                <a:solidFill>
                  <a:schemeClr val="tx1"/>
                </a:solidFill>
              </a:rPr>
              <a:t>' </a:t>
            </a:r>
            <a:r>
              <a:rPr lang="en-US" b="1" dirty="0" err="1">
                <a:solidFill>
                  <a:schemeClr val="tx1"/>
                </a:solidFill>
              </a:rPr>
              <a:t>Hyrcan</a:t>
            </a:r>
            <a:r>
              <a:rPr lang="en-US" b="1" dirty="0">
                <a:solidFill>
                  <a:schemeClr val="tx1"/>
                </a:solidFill>
              </a:rPr>
              <a:t> tiger;</a:t>
            </a:r>
          </a:p>
          <a:p>
            <a:pPr marL="0" indent="0">
              <a:buNone/>
            </a:pPr>
            <a:r>
              <a:rPr lang="en-US" b="1" dirty="0">
                <a:solidFill>
                  <a:schemeClr val="tx1"/>
                </a:solidFill>
              </a:rPr>
              <a:t>Take any shape but that, and my firm nerves</a:t>
            </a:r>
          </a:p>
          <a:p>
            <a:pPr marL="0" indent="0">
              <a:buNone/>
            </a:pPr>
            <a:r>
              <a:rPr lang="en-US" b="1" dirty="0">
                <a:solidFill>
                  <a:schemeClr val="tx1"/>
                </a:solidFill>
              </a:rPr>
              <a:t>Shall never tremble. Or be alive again,</a:t>
            </a:r>
          </a:p>
          <a:p>
            <a:pPr marL="0" indent="0">
              <a:buNone/>
            </a:pPr>
            <a:r>
              <a:rPr lang="en-US" b="1" dirty="0">
                <a:solidFill>
                  <a:schemeClr val="tx1"/>
                </a:solidFill>
              </a:rPr>
              <a:t>And dare me to the desert with thy sword.</a:t>
            </a:r>
          </a:p>
          <a:p>
            <a:pPr marL="0" indent="0">
              <a:buNone/>
            </a:pPr>
            <a:r>
              <a:rPr lang="en-US" b="1" dirty="0">
                <a:solidFill>
                  <a:schemeClr val="tx1"/>
                </a:solidFill>
              </a:rPr>
              <a:t>If trembling I inhabit then, protest me</a:t>
            </a:r>
          </a:p>
          <a:p>
            <a:pPr marL="0" indent="0">
              <a:buNone/>
            </a:pPr>
            <a:r>
              <a:rPr lang="en-US" b="1" dirty="0">
                <a:solidFill>
                  <a:schemeClr val="tx1"/>
                </a:solidFill>
              </a:rPr>
              <a:t>The baby of a girl. Hence, horrible shadow!</a:t>
            </a:r>
          </a:p>
          <a:p>
            <a:pPr marL="0" indent="0">
              <a:buNone/>
            </a:pPr>
            <a:r>
              <a:rPr lang="en-US" b="1" dirty="0">
                <a:solidFill>
                  <a:schemeClr val="tx1"/>
                </a:solidFill>
              </a:rPr>
              <a:t>Unreal mockery, hence</a:t>
            </a:r>
            <a:r>
              <a:rPr lang="en-US" b="1" dirty="0" smtClean="0">
                <a:solidFill>
                  <a:schemeClr val="tx1"/>
                </a:solidFill>
              </a:rPr>
              <a:t>!</a:t>
            </a:r>
          </a:p>
          <a:p>
            <a:pPr marL="0" indent="0">
              <a:buNone/>
            </a:pPr>
            <a:endParaRPr lang="en-US" b="1" dirty="0">
              <a:solidFill>
                <a:schemeClr val="tx1"/>
              </a:solidFill>
              <a:latin typeface="Lucida Grande"/>
            </a:endParaRPr>
          </a:p>
          <a:p>
            <a:pPr marL="0" indent="0">
              <a:buNone/>
            </a:pPr>
            <a:endParaRPr lang="en-US" b="1" dirty="0">
              <a:solidFill>
                <a:srgbClr val="000000"/>
              </a:solidFill>
              <a:latin typeface="Lucida Grande"/>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I am as brave as any other man. Come at me in the form of a rugged Russian bear, an armor-plated rhinoceros, or a tiger from Iran. Take any shape other than the one you have now and I will never tremble in fear. Or come back to life again and challenge me to a duel in some deserted place. If I tremble then, you can call me a little girl. Get out of here, you horrible ghost, you hallucination. Get out!</a:t>
            </a:r>
          </a:p>
        </p:txBody>
      </p:sp>
    </p:spTree>
    <p:extLst>
      <p:ext uri="{BB962C8B-B14F-4D97-AF65-F5344CB8AC3E}">
        <p14:creationId xmlns:p14="http://schemas.microsoft.com/office/powerpoint/2010/main" val="228984902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i="1" dirty="0">
                <a:solidFill>
                  <a:srgbClr val="000000"/>
                </a:solidFill>
                <a:latin typeface="Lucida Grande"/>
              </a:rPr>
              <a:t>Exit </a:t>
            </a:r>
            <a:r>
              <a:rPr lang="en-US" b="1" i="1" dirty="0" smtClean="0">
                <a:solidFill>
                  <a:srgbClr val="000000"/>
                </a:solidFill>
                <a:latin typeface="Lucida Grande"/>
              </a:rPr>
              <a:t>GHOST</a:t>
            </a:r>
          </a:p>
          <a:p>
            <a:pPr marL="0" indent="0">
              <a:buNone/>
            </a:pPr>
            <a:endParaRPr lang="en-US" b="1" i="1" dirty="0">
              <a:solidFill>
                <a:srgbClr val="000000"/>
              </a:solidFill>
              <a:latin typeface="Lucida Grande"/>
            </a:endParaRPr>
          </a:p>
          <a:p>
            <a:pPr marL="0" indent="0">
              <a:buNone/>
            </a:pPr>
            <a:r>
              <a:rPr lang="en-US" b="1" dirty="0" smtClean="0">
                <a:solidFill>
                  <a:srgbClr val="000000"/>
                </a:solidFill>
                <a:latin typeface="Lucida Grande"/>
              </a:rPr>
              <a:t>MACBETH</a:t>
            </a:r>
          </a:p>
          <a:p>
            <a:pPr marL="0" indent="0">
              <a:buNone/>
            </a:pPr>
            <a:r>
              <a:rPr lang="en-US" b="1" dirty="0">
                <a:solidFill>
                  <a:srgbClr val="000000"/>
                </a:solidFill>
                <a:latin typeface="Lucida Grande"/>
              </a:rPr>
              <a:t>Why so, being gone, </a:t>
            </a:r>
            <a:endParaRPr lang="en-US" b="1" dirty="0" smtClean="0">
              <a:solidFill>
                <a:srgbClr val="000000"/>
              </a:solidFill>
              <a:latin typeface="Lucida Grande"/>
            </a:endParaRPr>
          </a:p>
          <a:p>
            <a:pPr marL="0" indent="0">
              <a:buNone/>
            </a:pPr>
            <a:r>
              <a:rPr lang="en-US" b="1" dirty="0" smtClean="0">
                <a:solidFill>
                  <a:srgbClr val="000000"/>
                </a:solidFill>
                <a:latin typeface="Lucida Grande"/>
              </a:rPr>
              <a:t>Why </a:t>
            </a:r>
            <a:r>
              <a:rPr lang="en-US" b="1" dirty="0">
                <a:solidFill>
                  <a:srgbClr val="000000"/>
                </a:solidFill>
                <a:latin typeface="Lucida Grande"/>
              </a:rPr>
              <a:t>so, being gone,</a:t>
            </a:r>
          </a:p>
          <a:p>
            <a:pPr marL="0" indent="0">
              <a:buNone/>
            </a:pPr>
            <a:r>
              <a:rPr lang="en-US" b="1" dirty="0">
                <a:solidFill>
                  <a:srgbClr val="000000"/>
                </a:solidFill>
                <a:latin typeface="Lucida Grande"/>
              </a:rPr>
              <a:t>I am a man again. Pray you sit still</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LADY MACBETH</a:t>
            </a:r>
          </a:p>
          <a:p>
            <a:pPr marL="0" indent="0">
              <a:buNone/>
            </a:pPr>
            <a:r>
              <a:rPr lang="en-US" b="1" dirty="0">
                <a:solidFill>
                  <a:srgbClr val="000000"/>
                </a:solidFill>
                <a:latin typeface="Lucida Grande"/>
              </a:rPr>
              <a:t>You have displaced the mirth, broke the good meeting,</a:t>
            </a:r>
          </a:p>
          <a:p>
            <a:pPr marL="0" indent="0">
              <a:buNone/>
            </a:pPr>
            <a:r>
              <a:rPr lang="en-US" b="1" dirty="0">
                <a:solidFill>
                  <a:srgbClr val="000000"/>
                </a:solidFill>
                <a:latin typeface="Lucida Grande"/>
              </a:rPr>
              <a:t>With most admired disorder.</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i="1" dirty="0">
                <a:solidFill>
                  <a:srgbClr val="000000"/>
                </a:solidFill>
                <a:latin typeface="Lucida Grande"/>
              </a:rPr>
              <a:t>The </a:t>
            </a:r>
            <a:r>
              <a:rPr lang="en-US" b="1" i="1" dirty="0">
                <a:solidFill>
                  <a:srgbClr val="000000"/>
                </a:solidFill>
                <a:latin typeface="Lucida Grande"/>
              </a:rPr>
              <a:t>GHOST</a:t>
            </a:r>
            <a:r>
              <a:rPr lang="en-US" i="1" dirty="0">
                <a:solidFill>
                  <a:srgbClr val="000000"/>
                </a:solidFill>
                <a:latin typeface="Lucida Grande"/>
              </a:rPr>
              <a:t> vanishes</a:t>
            </a:r>
            <a:r>
              <a:rPr lang="en-US" i="1" dirty="0" smtClean="0">
                <a:solidFill>
                  <a:srgbClr val="000000"/>
                </a:solidFill>
                <a:latin typeface="Lucida Grande"/>
              </a:rPr>
              <a:t>.</a:t>
            </a:r>
          </a:p>
          <a:p>
            <a:pPr marL="0" indent="0">
              <a:buNone/>
            </a:pPr>
            <a:endParaRPr lang="en-US" b="1" i="1" dirty="0" smtClean="0">
              <a:solidFill>
                <a:srgbClr val="000000"/>
              </a:solidFill>
              <a:latin typeface="Lucida Grande"/>
            </a:endParaRPr>
          </a:p>
          <a:p>
            <a:pPr marL="0" indent="0">
              <a:buNone/>
            </a:pPr>
            <a:r>
              <a:rPr lang="en-US" b="1" i="1" dirty="0" smtClean="0">
                <a:solidFill>
                  <a:srgbClr val="000000"/>
                </a:solidFill>
                <a:latin typeface="Lucida Grande"/>
              </a:rPr>
              <a:t>MACBETH</a:t>
            </a:r>
            <a:endParaRPr lang="en-US" b="1" i="1" dirty="0">
              <a:solidFill>
                <a:srgbClr val="000000"/>
              </a:solidFill>
              <a:latin typeface="Lucida Grande"/>
            </a:endParaRPr>
          </a:p>
          <a:p>
            <a:pPr marL="0" indent="0">
              <a:buNone/>
            </a:pPr>
            <a:r>
              <a:rPr lang="en-US" b="1" dirty="0">
                <a:solidFill>
                  <a:prstClr val="black"/>
                </a:solidFill>
              </a:rPr>
              <a:t>I am a man again. Pray you sit still</a:t>
            </a:r>
            <a:r>
              <a:rPr lang="en-US" b="1" dirty="0" smtClean="0">
                <a:solidFill>
                  <a:prstClr val="black"/>
                </a:solidFill>
              </a:rPr>
              <a:t>.</a:t>
            </a:r>
          </a:p>
          <a:p>
            <a:pPr marL="0" indent="0">
              <a:buNone/>
            </a:pPr>
            <a:r>
              <a:rPr lang="en-US" b="1" dirty="0" smtClean="0">
                <a:solidFill>
                  <a:prstClr val="black"/>
                </a:solidFill>
              </a:rPr>
              <a:t>Look</a:t>
            </a:r>
            <a:r>
              <a:rPr lang="en-US" b="1" dirty="0">
                <a:solidFill>
                  <a:prstClr val="black"/>
                </a:solidFill>
              </a:rPr>
              <a:t>, now that it’s gone, I’m a man again. Please, remain seated</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LADY MACBETH</a:t>
            </a:r>
          </a:p>
          <a:p>
            <a:pPr marL="0" indent="0">
              <a:buNone/>
            </a:pPr>
            <a:r>
              <a:rPr lang="en-US" b="1" dirty="0">
                <a:solidFill>
                  <a:prstClr val="black"/>
                </a:solidFill>
              </a:rPr>
              <a:t>You have ruined our good cheer and disrupted the gathering by making a spectacle of yourself.</a:t>
            </a:r>
          </a:p>
        </p:txBody>
      </p:sp>
    </p:spTree>
    <p:extLst>
      <p:ext uri="{BB962C8B-B14F-4D97-AF65-F5344CB8AC3E}">
        <p14:creationId xmlns:p14="http://schemas.microsoft.com/office/powerpoint/2010/main" val="228984902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fontScale="92500" lnSpcReduction="20000"/>
          </a:bodyPr>
          <a:lstStyle/>
          <a:p>
            <a:pPr marL="0" indent="0">
              <a:buNone/>
            </a:pPr>
            <a:r>
              <a:rPr lang="en-US" b="1" dirty="0">
                <a:solidFill>
                  <a:schemeClr val="tx1"/>
                </a:solidFill>
              </a:rPr>
              <a:t>BANQUO</a:t>
            </a:r>
          </a:p>
          <a:p>
            <a:pPr marL="0" indent="0">
              <a:buNone/>
            </a:pPr>
            <a:r>
              <a:rPr lang="en-US" b="1" dirty="0">
                <a:solidFill>
                  <a:schemeClr val="tx1"/>
                </a:solidFill>
              </a:rPr>
              <a:t>Ay, my good lord</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We should have else desired your good advice—</a:t>
            </a:r>
          </a:p>
          <a:p>
            <a:pPr marL="0" indent="0">
              <a:buNone/>
            </a:pPr>
            <a:r>
              <a:rPr lang="en-US" b="1" dirty="0">
                <a:solidFill>
                  <a:schemeClr val="tx1"/>
                </a:solidFill>
              </a:rPr>
              <a:t>Which still hath been both grave and prosperous—</a:t>
            </a:r>
          </a:p>
          <a:p>
            <a:pPr marL="0" indent="0">
              <a:buNone/>
            </a:pPr>
            <a:r>
              <a:rPr lang="en-US" b="1" dirty="0">
                <a:solidFill>
                  <a:schemeClr val="tx1"/>
                </a:solidFill>
              </a:rPr>
              <a:t>In this day’s council, but we’ll take tomorrow.</a:t>
            </a:r>
          </a:p>
          <a:p>
            <a:pPr marL="0" indent="0">
              <a:buNone/>
            </a:pPr>
            <a:r>
              <a:rPr lang="en-US" b="1" dirty="0">
                <a:solidFill>
                  <a:schemeClr val="tx1"/>
                </a:solidFill>
              </a:rPr>
              <a:t>Is ’t far you ride</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BANQUO</a:t>
            </a:r>
          </a:p>
          <a:p>
            <a:pPr marL="0" indent="0">
              <a:buNone/>
            </a:pPr>
            <a:r>
              <a:rPr lang="en-US" b="1" dirty="0">
                <a:solidFill>
                  <a:schemeClr val="tx1"/>
                </a:solidFill>
              </a:rPr>
              <a:t>As far, my lord, as will fill up the time</a:t>
            </a:r>
          </a:p>
          <a:p>
            <a:pPr marL="0" indent="0">
              <a:buNone/>
            </a:pPr>
            <a:r>
              <a:rPr lang="en-US" b="1" dirty="0">
                <a:solidFill>
                  <a:schemeClr val="tx1"/>
                </a:solidFill>
              </a:rPr>
              <a:t>'Twixt this and supper. Go not my horse the better,</a:t>
            </a:r>
          </a:p>
          <a:p>
            <a:pPr marL="0" indent="0">
              <a:buNone/>
            </a:pPr>
            <a:r>
              <a:rPr lang="en-US" b="1" dirty="0">
                <a:solidFill>
                  <a:schemeClr val="tx1"/>
                </a:solidFill>
              </a:rPr>
              <a:t>I must become a borrower of the night</a:t>
            </a:r>
          </a:p>
          <a:p>
            <a:pPr marL="0" indent="0">
              <a:buNone/>
            </a:pPr>
            <a:r>
              <a:rPr lang="en-US" b="1" dirty="0">
                <a:solidFill>
                  <a:schemeClr val="tx1"/>
                </a:solidFill>
              </a:rPr>
              <a:t>For a dark hour or twain.</a:t>
            </a:r>
            <a:endParaRPr lang="en-US" b="1" dirty="0" smtClean="0">
              <a:solidFill>
                <a:schemeClr val="tx1"/>
              </a:solidFill>
            </a:endParaRPr>
          </a:p>
          <a:p>
            <a:pPr marL="0" indent="0">
              <a:buNone/>
            </a:pPr>
            <a:endParaRPr lang="en-US" b="1" dirty="0">
              <a:solidFill>
                <a:schemeClr val="tx1"/>
              </a:solidFill>
            </a:endParaRPr>
          </a:p>
          <a:p>
            <a:pPr marL="0" indent="0">
              <a:buNone/>
            </a:pPr>
            <a:endParaRPr lang="en-US" b="1" dirty="0">
              <a:solidFill>
                <a:schemeClr val="tx1"/>
              </a:solidFill>
            </a:endParaRPr>
          </a:p>
        </p:txBody>
      </p:sp>
      <p:sp>
        <p:nvSpPr>
          <p:cNvPr id="4" name="Content Placeholder 2"/>
          <p:cNvSpPr txBox="1">
            <a:spLocks/>
          </p:cNvSpPr>
          <p:nvPr/>
        </p:nvSpPr>
        <p:spPr>
          <a:xfrm>
            <a:off x="4697104" y="-31845"/>
            <a:ext cx="4419600"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BANQUO</a:t>
            </a:r>
          </a:p>
          <a:p>
            <a:pPr marL="0" indent="0">
              <a:buNone/>
            </a:pPr>
            <a:r>
              <a:rPr lang="en-US" b="1" dirty="0">
                <a:solidFill>
                  <a:prstClr val="black"/>
                </a:solidFill>
              </a:rPr>
              <a:t>Yes, my good lord</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We would have liked to have heard your good advice, which has always been serious and helpful, at the council today, but we’ll wait until tomorrow. Are you riding far</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BANQUO</a:t>
            </a:r>
          </a:p>
          <a:p>
            <a:pPr marL="0" indent="0">
              <a:buNone/>
            </a:pPr>
            <a:r>
              <a:rPr lang="en-US" b="1" dirty="0">
                <a:solidFill>
                  <a:prstClr val="black"/>
                </a:solidFill>
              </a:rPr>
              <a:t>I’m going far enough that I’ll be riding from now until dinner. Unless my horse goes faster than expected, I will be back an hour or two after sunset.</a:t>
            </a:r>
          </a:p>
        </p:txBody>
      </p:sp>
    </p:spTree>
    <p:extLst>
      <p:ext uri="{BB962C8B-B14F-4D97-AF65-F5344CB8AC3E}">
        <p14:creationId xmlns:p14="http://schemas.microsoft.com/office/powerpoint/2010/main" val="24581970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MACBETH</a:t>
            </a:r>
          </a:p>
          <a:p>
            <a:pPr marL="0" indent="0">
              <a:buNone/>
            </a:pPr>
            <a:r>
              <a:rPr lang="en-US" b="1" dirty="0" smtClean="0">
                <a:solidFill>
                  <a:schemeClr val="tx1"/>
                </a:solidFill>
              </a:rPr>
              <a:t>Can </a:t>
            </a:r>
            <a:r>
              <a:rPr lang="en-US" b="1" dirty="0">
                <a:solidFill>
                  <a:schemeClr val="tx1"/>
                </a:solidFill>
              </a:rPr>
              <a:t>such things be,</a:t>
            </a:r>
          </a:p>
          <a:p>
            <a:pPr marL="0" indent="0">
              <a:buNone/>
            </a:pPr>
            <a:r>
              <a:rPr lang="en-US" b="1" dirty="0">
                <a:solidFill>
                  <a:schemeClr val="tx1"/>
                </a:solidFill>
              </a:rPr>
              <a:t>And overcome us like a summer’s cloud,</a:t>
            </a:r>
          </a:p>
          <a:p>
            <a:pPr marL="0" indent="0">
              <a:buNone/>
            </a:pPr>
            <a:r>
              <a:rPr lang="en-US" b="1" dirty="0">
                <a:solidFill>
                  <a:schemeClr val="tx1"/>
                </a:solidFill>
              </a:rPr>
              <a:t>Without our special wonder? You make me strange</a:t>
            </a:r>
          </a:p>
          <a:p>
            <a:pPr marL="0" indent="0">
              <a:buNone/>
            </a:pPr>
            <a:r>
              <a:rPr lang="en-US" b="1" dirty="0">
                <a:solidFill>
                  <a:schemeClr val="tx1"/>
                </a:solidFill>
              </a:rPr>
              <a:t>Even to the disposition that I owe,</a:t>
            </a:r>
          </a:p>
          <a:p>
            <a:pPr marL="0" indent="0">
              <a:buNone/>
            </a:pPr>
            <a:r>
              <a:rPr lang="en-US" b="1" dirty="0">
                <a:solidFill>
                  <a:schemeClr val="tx1"/>
                </a:solidFill>
              </a:rPr>
              <a:t>When now I think you can behold such sights,</a:t>
            </a:r>
          </a:p>
          <a:p>
            <a:pPr marL="0" indent="0">
              <a:buNone/>
            </a:pPr>
            <a:r>
              <a:rPr lang="en-US" b="1" dirty="0">
                <a:solidFill>
                  <a:schemeClr val="tx1"/>
                </a:solidFill>
              </a:rPr>
              <a:t>And keep the natural ruby of your cheeks,</a:t>
            </a:r>
          </a:p>
          <a:p>
            <a:pPr marL="0" indent="0">
              <a:buNone/>
            </a:pPr>
            <a:r>
              <a:rPr lang="en-US" b="1" dirty="0">
                <a:solidFill>
                  <a:schemeClr val="tx1"/>
                </a:solidFill>
              </a:rPr>
              <a:t>When mine is blanched with fear</a:t>
            </a:r>
            <a:r>
              <a:rPr lang="en-US" b="1" dirty="0" smtClean="0">
                <a:solidFill>
                  <a:schemeClr val="tx1"/>
                </a:solidFill>
              </a:rPr>
              <a:t>.</a:t>
            </a:r>
          </a:p>
          <a:p>
            <a:pPr marL="0" indent="0">
              <a:buNone/>
            </a:pPr>
            <a:endParaRPr lang="en-US" b="1" dirty="0">
              <a:solidFill>
                <a:schemeClr val="tx1"/>
              </a:solidFill>
              <a:latin typeface="Lucida Grande"/>
            </a:endParaRPr>
          </a:p>
          <a:p>
            <a:pPr marL="0" indent="0">
              <a:buNone/>
            </a:pPr>
            <a:r>
              <a:rPr lang="en-US" b="1" dirty="0" smtClean="0">
                <a:solidFill>
                  <a:srgbClr val="000000"/>
                </a:solidFill>
                <a:latin typeface="Lucida Grande"/>
              </a:rPr>
              <a:t>ROSS</a:t>
            </a:r>
            <a:endParaRPr lang="en-US" b="1" dirty="0">
              <a:solidFill>
                <a:srgbClr val="000000"/>
              </a:solidFill>
              <a:latin typeface="Lucida Grande"/>
            </a:endParaRPr>
          </a:p>
          <a:p>
            <a:pPr marL="0" indent="0">
              <a:buNone/>
            </a:pPr>
            <a:r>
              <a:rPr lang="en-US" b="1" dirty="0" smtClean="0">
                <a:solidFill>
                  <a:srgbClr val="000000"/>
                </a:solidFill>
                <a:latin typeface="Lucida Grande"/>
              </a:rPr>
              <a:t>What </a:t>
            </a:r>
            <a:r>
              <a:rPr lang="en-US" b="1" dirty="0">
                <a:solidFill>
                  <a:srgbClr val="000000"/>
                </a:solidFill>
                <a:latin typeface="Lucida Grande"/>
              </a:rPr>
              <a:t>sights, my lord</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endParaRPr lang="en-US" b="1" dirty="0">
              <a:solidFill>
                <a:srgbClr val="000000"/>
              </a:solidFill>
              <a:latin typeface="Lucida Grande"/>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(to the guests) Can things like this happen so suddenly without making us all astonished? You make me feel like I don’t know myself, when I see you looking at these terrible things and keeping a straight face, while my face has gone white with fear</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ROSS</a:t>
            </a:r>
          </a:p>
          <a:p>
            <a:pPr marL="0" indent="0">
              <a:buNone/>
            </a:pPr>
            <a:r>
              <a:rPr lang="en-US" b="1" dirty="0">
                <a:solidFill>
                  <a:prstClr val="black"/>
                </a:solidFill>
              </a:rPr>
              <a:t>What things, my lord</a:t>
            </a:r>
            <a:r>
              <a:rPr lang="en-US" b="1" dirty="0" smtClean="0">
                <a:solidFill>
                  <a:prstClr val="black"/>
                </a:solidFill>
              </a:rPr>
              <a:t>?</a:t>
            </a:r>
          </a:p>
          <a:p>
            <a:pPr marL="0" indent="0">
              <a:buNone/>
            </a:pP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228984902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fontScale="92500" lnSpcReduction="10000"/>
          </a:bodyPr>
          <a:lstStyle/>
          <a:p>
            <a:pPr marL="0" indent="0">
              <a:buNone/>
            </a:pPr>
            <a:r>
              <a:rPr lang="en-US" b="1" dirty="0">
                <a:solidFill>
                  <a:schemeClr val="tx1"/>
                </a:solidFill>
              </a:rPr>
              <a:t>LADY MACBETH</a:t>
            </a:r>
          </a:p>
          <a:p>
            <a:pPr marL="0" indent="0">
              <a:buNone/>
            </a:pPr>
            <a:r>
              <a:rPr lang="en-US" b="1" dirty="0">
                <a:solidFill>
                  <a:schemeClr val="tx1"/>
                </a:solidFill>
              </a:rPr>
              <a:t>I pray you, speak not. He grows worse and worse.</a:t>
            </a:r>
          </a:p>
          <a:p>
            <a:pPr marL="0" indent="0">
              <a:buNone/>
            </a:pPr>
            <a:r>
              <a:rPr lang="en-US" b="1" dirty="0">
                <a:solidFill>
                  <a:schemeClr val="tx1"/>
                </a:solidFill>
              </a:rPr>
              <a:t>Question enrages him. At once, good night.</a:t>
            </a:r>
          </a:p>
          <a:p>
            <a:pPr marL="0" indent="0">
              <a:buNone/>
            </a:pPr>
            <a:r>
              <a:rPr lang="en-US" b="1" dirty="0">
                <a:solidFill>
                  <a:schemeClr val="tx1"/>
                </a:solidFill>
              </a:rPr>
              <a:t>Stand not upon the order of your going,</a:t>
            </a:r>
          </a:p>
          <a:p>
            <a:pPr marL="0" indent="0">
              <a:buNone/>
            </a:pPr>
            <a:r>
              <a:rPr lang="en-US" b="1" dirty="0">
                <a:solidFill>
                  <a:schemeClr val="tx1"/>
                </a:solidFill>
              </a:rPr>
              <a:t>But go at once</a:t>
            </a:r>
            <a:r>
              <a:rPr lang="en-US" b="1" dirty="0" smtClean="0">
                <a:solidFill>
                  <a:schemeClr val="tx1"/>
                </a:solidFill>
              </a:rPr>
              <a:t>.</a:t>
            </a:r>
          </a:p>
          <a:p>
            <a:pPr marL="0" indent="0">
              <a:buNone/>
            </a:pPr>
            <a:endParaRPr lang="en-US" b="1" dirty="0">
              <a:solidFill>
                <a:schemeClr val="tx1"/>
              </a:solidFill>
              <a:latin typeface="Lucida Grande"/>
            </a:endParaRPr>
          </a:p>
          <a:p>
            <a:pPr marL="0" indent="0">
              <a:buNone/>
            </a:pPr>
            <a:r>
              <a:rPr lang="en-US" b="1" dirty="0">
                <a:solidFill>
                  <a:srgbClr val="000000"/>
                </a:solidFill>
                <a:latin typeface="Lucida Grande"/>
              </a:rPr>
              <a:t>LENNOX</a:t>
            </a:r>
          </a:p>
          <a:p>
            <a:pPr marL="0" indent="0">
              <a:buNone/>
            </a:pPr>
            <a:r>
              <a:rPr lang="en-US" b="1" dirty="0">
                <a:solidFill>
                  <a:srgbClr val="000000"/>
                </a:solidFill>
                <a:latin typeface="Lucida Grande"/>
              </a:rPr>
              <a:t>Good night, and better health</a:t>
            </a:r>
          </a:p>
          <a:p>
            <a:pPr marL="0" indent="0">
              <a:buNone/>
            </a:pPr>
            <a:r>
              <a:rPr lang="en-US" b="1" dirty="0">
                <a:solidFill>
                  <a:srgbClr val="000000"/>
                </a:solidFill>
                <a:latin typeface="Lucida Grande"/>
              </a:rPr>
              <a:t>Attend his majesty</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LADY MACBETH</a:t>
            </a:r>
          </a:p>
          <a:p>
            <a:pPr marL="0" indent="0">
              <a:buNone/>
            </a:pPr>
            <a:r>
              <a:rPr lang="en-US" b="1" dirty="0">
                <a:solidFill>
                  <a:srgbClr val="000000"/>
                </a:solidFill>
                <a:latin typeface="Lucida Grande"/>
              </a:rPr>
              <a:t>A kind good night to all</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i="1" dirty="0">
                <a:solidFill>
                  <a:srgbClr val="000000"/>
                </a:solidFill>
                <a:latin typeface="Lucida Grande"/>
              </a:rPr>
              <a:t>Exeunt all but </a:t>
            </a:r>
            <a:r>
              <a:rPr lang="en-US" b="1" i="1" dirty="0">
                <a:solidFill>
                  <a:srgbClr val="000000"/>
                </a:solidFill>
                <a:latin typeface="Lucida Grande"/>
              </a:rPr>
              <a:t>MACBETH</a:t>
            </a:r>
            <a:r>
              <a:rPr lang="en-US" i="1" dirty="0">
                <a:solidFill>
                  <a:srgbClr val="000000"/>
                </a:solidFill>
                <a:latin typeface="Lucida Grande"/>
              </a:rPr>
              <a:t> and </a:t>
            </a:r>
            <a:r>
              <a:rPr lang="en-US" b="1" i="1" dirty="0">
                <a:solidFill>
                  <a:srgbClr val="000000"/>
                </a:solidFill>
                <a:latin typeface="Lucida Grande"/>
              </a:rPr>
              <a:t>LADY MACBETH</a:t>
            </a:r>
            <a:endParaRPr lang="en-US" b="1" dirty="0">
              <a:solidFill>
                <a:srgbClr val="000000"/>
              </a:solidFill>
              <a:latin typeface="Lucida Grande"/>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LADY MACBETH</a:t>
            </a:r>
          </a:p>
          <a:p>
            <a:pPr marL="0" indent="0">
              <a:buNone/>
            </a:pPr>
            <a:r>
              <a:rPr lang="en-US" b="1" dirty="0">
                <a:solidFill>
                  <a:prstClr val="black"/>
                </a:solidFill>
              </a:rPr>
              <a:t>Please, don’t speak to him. He’s getting worse and worse. Talk makes him crazy. Everybody, please leave right now. Don’t bother exiting in the order of your rank, but just leave right away</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LENNOX</a:t>
            </a:r>
          </a:p>
          <a:p>
            <a:pPr marL="0" indent="0">
              <a:buNone/>
            </a:pPr>
            <a:r>
              <a:rPr lang="en-US" b="1" dirty="0">
                <a:solidFill>
                  <a:prstClr val="black"/>
                </a:solidFill>
              </a:rPr>
              <a:t>Good night. I hope the king recovers soon</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LADY MACBETH</a:t>
            </a:r>
          </a:p>
          <a:p>
            <a:pPr marL="0" indent="0">
              <a:buNone/>
            </a:pPr>
            <a:r>
              <a:rPr lang="en-US" b="1" dirty="0">
                <a:solidFill>
                  <a:prstClr val="black"/>
                </a:solidFill>
              </a:rPr>
              <a:t>A kind good night to all</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Everyone leaves except </a:t>
            </a:r>
            <a:r>
              <a:rPr lang="en-US" b="1" i="1" dirty="0">
                <a:solidFill>
                  <a:srgbClr val="000000"/>
                </a:solidFill>
                <a:latin typeface="Lucida Grande"/>
              </a:rPr>
              <a:t>MACBETH</a:t>
            </a:r>
            <a:r>
              <a:rPr lang="en-US" i="1" dirty="0">
                <a:solidFill>
                  <a:srgbClr val="000000"/>
                </a:solidFill>
                <a:latin typeface="Lucida Grande"/>
              </a:rPr>
              <a:t> and </a:t>
            </a:r>
            <a:r>
              <a:rPr lang="en-US" b="1" i="1" dirty="0">
                <a:solidFill>
                  <a:srgbClr val="000000"/>
                </a:solidFill>
                <a:latin typeface="Lucida Grande"/>
              </a:rPr>
              <a:t>LADY MACBETH</a:t>
            </a:r>
            <a:r>
              <a:rPr lang="en-US" i="1" dirty="0">
                <a:solidFill>
                  <a:srgbClr val="000000"/>
                </a:solidFill>
                <a:latin typeface="Lucida Grande"/>
              </a:rPr>
              <a:t>.</a:t>
            </a:r>
            <a:endParaRPr lang="en-US" b="1" dirty="0">
              <a:solidFill>
                <a:prstClr val="black"/>
              </a:solidFill>
            </a:endParaRPr>
          </a:p>
        </p:txBody>
      </p:sp>
    </p:spTree>
    <p:extLst>
      <p:ext uri="{BB962C8B-B14F-4D97-AF65-F5344CB8AC3E}">
        <p14:creationId xmlns:p14="http://schemas.microsoft.com/office/powerpoint/2010/main" val="228984902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fontScale="92500" lnSpcReduction="20000"/>
          </a:bodyPr>
          <a:lstStyle/>
          <a:p>
            <a:pPr marL="0" indent="0">
              <a:buNone/>
            </a:pPr>
            <a:r>
              <a:rPr lang="en-US" b="1" dirty="0">
                <a:solidFill>
                  <a:schemeClr val="tx1"/>
                </a:solidFill>
              </a:rPr>
              <a:t>MACBETH</a:t>
            </a:r>
          </a:p>
          <a:p>
            <a:pPr marL="0" indent="0">
              <a:buNone/>
            </a:pPr>
            <a:r>
              <a:rPr lang="en-US" b="1" dirty="0">
                <a:solidFill>
                  <a:schemeClr val="tx1"/>
                </a:solidFill>
              </a:rPr>
              <a:t>It will have blood, they say. Blood will have blood.</a:t>
            </a:r>
          </a:p>
          <a:p>
            <a:pPr marL="0" indent="0">
              <a:buNone/>
            </a:pPr>
            <a:r>
              <a:rPr lang="en-US" b="1" dirty="0">
                <a:solidFill>
                  <a:schemeClr val="tx1"/>
                </a:solidFill>
              </a:rPr>
              <a:t>Stones have been known to move, and trees to speak.</a:t>
            </a:r>
          </a:p>
          <a:p>
            <a:pPr marL="0" indent="0">
              <a:buNone/>
            </a:pPr>
            <a:r>
              <a:rPr lang="en-US" b="1" dirty="0">
                <a:solidFill>
                  <a:schemeClr val="tx1"/>
                </a:solidFill>
              </a:rPr>
              <a:t>Augurs and understood relations have</a:t>
            </a:r>
          </a:p>
          <a:p>
            <a:pPr marL="0" indent="0">
              <a:buNone/>
            </a:pPr>
            <a:r>
              <a:rPr lang="en-US" b="1" dirty="0">
                <a:solidFill>
                  <a:schemeClr val="tx1"/>
                </a:solidFill>
              </a:rPr>
              <a:t>By </a:t>
            </a:r>
            <a:r>
              <a:rPr lang="en-US" b="1" dirty="0" err="1">
                <a:solidFill>
                  <a:schemeClr val="tx1"/>
                </a:solidFill>
              </a:rPr>
              <a:t>magot</a:t>
            </a:r>
            <a:r>
              <a:rPr lang="en-US" b="1" dirty="0">
                <a:solidFill>
                  <a:schemeClr val="tx1"/>
                </a:solidFill>
              </a:rPr>
              <a:t> pies and choughs and rooks brought forth</a:t>
            </a:r>
          </a:p>
          <a:p>
            <a:pPr marL="0" indent="0">
              <a:buNone/>
            </a:pPr>
            <a:r>
              <a:rPr lang="en-US" b="1" dirty="0">
                <a:solidFill>
                  <a:schemeClr val="tx1"/>
                </a:solidFill>
              </a:rPr>
              <a:t>The </a:t>
            </a:r>
            <a:r>
              <a:rPr lang="en-US" b="1" dirty="0" err="1">
                <a:solidFill>
                  <a:schemeClr val="tx1"/>
                </a:solidFill>
              </a:rPr>
              <a:t>secret’st</a:t>
            </a:r>
            <a:r>
              <a:rPr lang="en-US" b="1" dirty="0">
                <a:solidFill>
                  <a:schemeClr val="tx1"/>
                </a:solidFill>
              </a:rPr>
              <a:t> man of blood.—What is the night</a:t>
            </a:r>
            <a:r>
              <a:rPr lang="en-US" b="1" dirty="0" smtClean="0">
                <a:solidFill>
                  <a:schemeClr val="tx1"/>
                </a:solidFill>
              </a:rPr>
              <a:t>?</a:t>
            </a:r>
          </a:p>
          <a:p>
            <a:pPr marL="0" indent="0">
              <a:buNone/>
            </a:pPr>
            <a:endParaRPr lang="en-US" b="1" dirty="0">
              <a:solidFill>
                <a:schemeClr val="tx1"/>
              </a:solidFill>
              <a:latin typeface="Lucida Grande"/>
            </a:endParaRPr>
          </a:p>
          <a:p>
            <a:pPr marL="0" indent="0">
              <a:buNone/>
            </a:pPr>
            <a:r>
              <a:rPr lang="en-US" b="1" dirty="0">
                <a:solidFill>
                  <a:srgbClr val="000000"/>
                </a:solidFill>
                <a:latin typeface="Lucida Grande"/>
              </a:rPr>
              <a:t>LADY MACBETH</a:t>
            </a:r>
          </a:p>
          <a:p>
            <a:pPr marL="0" indent="0">
              <a:buNone/>
            </a:pPr>
            <a:r>
              <a:rPr lang="en-US" b="1" dirty="0">
                <a:solidFill>
                  <a:srgbClr val="000000"/>
                </a:solidFill>
                <a:latin typeface="Lucida Grande"/>
              </a:rPr>
              <a:t>Almost at odds with morning, which is </a:t>
            </a:r>
            <a:r>
              <a:rPr lang="en-US" b="1" dirty="0" smtClean="0">
                <a:solidFill>
                  <a:srgbClr val="000000"/>
                </a:solidFill>
                <a:latin typeface="Lucida Grande"/>
              </a:rPr>
              <a:t>which.</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How </a:t>
            </a:r>
            <a:r>
              <a:rPr lang="en-US" b="1" dirty="0" err="1">
                <a:solidFill>
                  <a:srgbClr val="000000"/>
                </a:solidFill>
                <a:latin typeface="Lucida Grande"/>
              </a:rPr>
              <a:t>say’st</a:t>
            </a:r>
            <a:r>
              <a:rPr lang="en-US" b="1" dirty="0">
                <a:solidFill>
                  <a:srgbClr val="000000"/>
                </a:solidFill>
                <a:latin typeface="Lucida Grande"/>
              </a:rPr>
              <a:t> thou that </a:t>
            </a:r>
            <a:r>
              <a:rPr lang="en-US" b="1" dirty="0" err="1">
                <a:solidFill>
                  <a:srgbClr val="000000"/>
                </a:solidFill>
                <a:latin typeface="Lucida Grande"/>
              </a:rPr>
              <a:t>Macduff</a:t>
            </a:r>
            <a:r>
              <a:rPr lang="en-US" b="1" dirty="0">
                <a:solidFill>
                  <a:srgbClr val="000000"/>
                </a:solidFill>
                <a:latin typeface="Lucida Grande"/>
              </a:rPr>
              <a:t> denies his person</a:t>
            </a:r>
          </a:p>
          <a:p>
            <a:pPr marL="0" indent="0">
              <a:buNone/>
            </a:pPr>
            <a:r>
              <a:rPr lang="en-US" b="1" dirty="0">
                <a:solidFill>
                  <a:srgbClr val="000000"/>
                </a:solidFill>
                <a:latin typeface="Lucida Grande"/>
              </a:rPr>
              <a:t>At our great bidding?</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There’s an old saying: the dead will have their revenge. Gravestones have been known to move, and trees to speak, to bring guilty men to justice. The craftiest murderers have been exposed by the mystical signs made by crows and magpies. How late at night is it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LADY MACBETH</a:t>
            </a:r>
          </a:p>
          <a:p>
            <a:pPr marL="0" indent="0">
              <a:buNone/>
            </a:pPr>
            <a:r>
              <a:rPr lang="en-US" b="1" dirty="0">
                <a:solidFill>
                  <a:prstClr val="black"/>
                </a:solidFill>
              </a:rPr>
              <a:t>It’s almost morning. You can’t tell whether it’s day or night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What do you think about the fact that </a:t>
            </a:r>
            <a:r>
              <a:rPr lang="en-US" b="1" dirty="0" err="1">
                <a:solidFill>
                  <a:prstClr val="black"/>
                </a:solidFill>
              </a:rPr>
              <a:t>Macduff</a:t>
            </a:r>
            <a:r>
              <a:rPr lang="en-US" b="1" dirty="0">
                <a:solidFill>
                  <a:prstClr val="black"/>
                </a:solidFill>
              </a:rPr>
              <a:t> refuses to come to me when I command him?</a:t>
            </a:r>
            <a:endParaRPr lang="en-US" b="1" dirty="0" smtClean="0">
              <a:solidFill>
                <a:prstClr val="black"/>
              </a:solidFill>
            </a:endParaRPr>
          </a:p>
          <a:p>
            <a:pPr marL="0" indent="0">
              <a:buNone/>
            </a:pP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369243460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fontScale="85000" lnSpcReduction="10000"/>
          </a:bodyPr>
          <a:lstStyle/>
          <a:p>
            <a:pPr marL="0" indent="0">
              <a:buNone/>
            </a:pPr>
            <a:r>
              <a:rPr lang="en-US" b="1" dirty="0">
                <a:solidFill>
                  <a:schemeClr val="tx1"/>
                </a:solidFill>
              </a:rPr>
              <a:t>LADY MACBETH</a:t>
            </a:r>
          </a:p>
          <a:p>
            <a:pPr marL="0" indent="0">
              <a:buNone/>
            </a:pPr>
            <a:r>
              <a:rPr lang="en-US" b="1" dirty="0" smtClean="0">
                <a:solidFill>
                  <a:schemeClr val="tx1"/>
                </a:solidFill>
              </a:rPr>
              <a:t>Did </a:t>
            </a:r>
            <a:r>
              <a:rPr lang="en-US" b="1" dirty="0">
                <a:solidFill>
                  <a:schemeClr val="tx1"/>
                </a:solidFill>
              </a:rPr>
              <a:t>you send to him, sir</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I hear it by the way; but I will send.</a:t>
            </a:r>
          </a:p>
          <a:p>
            <a:pPr marL="0" indent="0">
              <a:buNone/>
            </a:pPr>
            <a:r>
              <a:rPr lang="en-US" b="1" dirty="0">
                <a:solidFill>
                  <a:schemeClr val="tx1"/>
                </a:solidFill>
              </a:rPr>
              <a:t>There’s not a one of them but in his house</a:t>
            </a:r>
          </a:p>
          <a:p>
            <a:pPr marL="0" indent="0">
              <a:buNone/>
            </a:pPr>
            <a:r>
              <a:rPr lang="en-US" b="1" dirty="0">
                <a:solidFill>
                  <a:schemeClr val="tx1"/>
                </a:solidFill>
              </a:rPr>
              <a:t>I keep a servant </a:t>
            </a:r>
            <a:r>
              <a:rPr lang="en-US" b="1" dirty="0" err="1">
                <a:solidFill>
                  <a:schemeClr val="tx1"/>
                </a:solidFill>
              </a:rPr>
              <a:t>fee’d</a:t>
            </a:r>
            <a:r>
              <a:rPr lang="en-US" b="1" dirty="0">
                <a:solidFill>
                  <a:schemeClr val="tx1"/>
                </a:solidFill>
              </a:rPr>
              <a:t>. I will tomorrow—</a:t>
            </a:r>
          </a:p>
          <a:p>
            <a:pPr marL="0" indent="0">
              <a:buNone/>
            </a:pPr>
            <a:r>
              <a:rPr lang="en-US" b="1" dirty="0">
                <a:solidFill>
                  <a:schemeClr val="tx1"/>
                </a:solidFill>
              </a:rPr>
              <a:t>And betimes I will—to the weird sisters.</a:t>
            </a:r>
          </a:p>
          <a:p>
            <a:pPr marL="0" indent="0">
              <a:buNone/>
            </a:pPr>
            <a:r>
              <a:rPr lang="en-US" b="1" dirty="0">
                <a:solidFill>
                  <a:schemeClr val="tx1"/>
                </a:solidFill>
              </a:rPr>
              <a:t>More shall they speak, for now I am bent to know,</a:t>
            </a:r>
          </a:p>
          <a:p>
            <a:pPr marL="0" indent="0">
              <a:buNone/>
            </a:pPr>
            <a:r>
              <a:rPr lang="en-US" b="1" dirty="0">
                <a:solidFill>
                  <a:schemeClr val="tx1"/>
                </a:solidFill>
              </a:rPr>
              <a:t>By the worst means, the worst. For mine own good,</a:t>
            </a:r>
          </a:p>
          <a:p>
            <a:pPr marL="0" indent="0">
              <a:buNone/>
            </a:pPr>
            <a:r>
              <a:rPr lang="en-US" b="1" dirty="0">
                <a:solidFill>
                  <a:schemeClr val="tx1"/>
                </a:solidFill>
              </a:rPr>
              <a:t>All causes shall give way. I am in blood</a:t>
            </a:r>
          </a:p>
          <a:p>
            <a:pPr marL="0" indent="0">
              <a:buNone/>
            </a:pPr>
            <a:r>
              <a:rPr lang="en-US" b="1" dirty="0">
                <a:solidFill>
                  <a:schemeClr val="tx1"/>
                </a:solidFill>
              </a:rPr>
              <a:t>Stepped in so far that, should I wade no more,</a:t>
            </a:r>
          </a:p>
          <a:p>
            <a:pPr marL="0" indent="0">
              <a:buNone/>
            </a:pPr>
            <a:r>
              <a:rPr lang="en-US" b="1" dirty="0">
                <a:solidFill>
                  <a:schemeClr val="tx1"/>
                </a:solidFill>
              </a:rPr>
              <a:t>Returning were as tedious as go o'er.</a:t>
            </a:r>
          </a:p>
          <a:p>
            <a:pPr marL="0" indent="0">
              <a:buNone/>
            </a:pPr>
            <a:r>
              <a:rPr lang="en-US" b="1" dirty="0">
                <a:solidFill>
                  <a:schemeClr val="tx1"/>
                </a:solidFill>
              </a:rPr>
              <a:t>Strange things I have in head, that will to hand,</a:t>
            </a:r>
          </a:p>
          <a:p>
            <a:pPr marL="0" indent="0">
              <a:buNone/>
            </a:pPr>
            <a:r>
              <a:rPr lang="en-US" b="1" dirty="0">
                <a:solidFill>
                  <a:schemeClr val="tx1"/>
                </a:solidFill>
              </a:rPr>
              <a:t>Which must be acted ere they may be scanned.</a:t>
            </a:r>
            <a:endParaRPr lang="en-US" b="1" dirty="0" smtClean="0">
              <a:solidFill>
                <a:schemeClr val="tx1"/>
              </a:solidFill>
            </a:endParaRPr>
          </a:p>
          <a:p>
            <a:pPr marL="0" indent="0">
              <a:buNone/>
            </a:pPr>
            <a:endParaRPr lang="en-US" b="1" dirty="0">
              <a:solidFill>
                <a:schemeClr val="tx1"/>
              </a:solidFill>
              <a:latin typeface="Lucida Grande"/>
            </a:endParaRPr>
          </a:p>
          <a:p>
            <a:pPr marL="0" indent="0">
              <a:buNone/>
            </a:pPr>
            <a:endParaRPr lang="en-US" b="1" dirty="0">
              <a:solidFill>
                <a:srgbClr val="000000"/>
              </a:solidFill>
              <a:latin typeface="Lucida Grande"/>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LADY MACBETH</a:t>
            </a:r>
          </a:p>
          <a:p>
            <a:pPr marL="0" indent="0">
              <a:buNone/>
            </a:pPr>
            <a:r>
              <a:rPr lang="en-US" b="1" dirty="0">
                <a:solidFill>
                  <a:prstClr val="black"/>
                </a:solidFill>
              </a:rPr>
              <a:t>Did you send for him, sir</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I’ve heard about this indirectly, but I will send for him. In every one of the lords' households I have a servant paid to spy for me. Tomorrow, while it’s still early, I will go see the witches. They will tell me more, because I’m determined to know the worst about what’s going to happen. My own safety is the only important thing now. I have walked so far into this river of blood that even if I stopped now, it would be as hard to go back to being good as it is to keep killing people. I have some schemes in my head that I’m planning to put into action. I have to do these things before I have a chance to think about them.</a:t>
            </a:r>
          </a:p>
        </p:txBody>
      </p:sp>
    </p:spTree>
    <p:extLst>
      <p:ext uri="{BB962C8B-B14F-4D97-AF65-F5344CB8AC3E}">
        <p14:creationId xmlns:p14="http://schemas.microsoft.com/office/powerpoint/2010/main" val="369243460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LADY MACBETH</a:t>
            </a:r>
          </a:p>
          <a:p>
            <a:pPr marL="0" indent="0">
              <a:buNone/>
            </a:pPr>
            <a:r>
              <a:rPr lang="en-US" b="1" dirty="0">
                <a:solidFill>
                  <a:schemeClr val="tx1"/>
                </a:solidFill>
              </a:rPr>
              <a:t>You lack the season of all natures, sleep</a:t>
            </a:r>
            <a:r>
              <a:rPr lang="en-US" b="1" dirty="0" smtClean="0">
                <a:solidFill>
                  <a:schemeClr val="tx1"/>
                </a:solidFill>
              </a:rPr>
              <a:t>.</a:t>
            </a:r>
          </a:p>
          <a:p>
            <a:pPr marL="0" indent="0">
              <a:buNone/>
            </a:pPr>
            <a:endParaRPr lang="en-US" b="1" dirty="0">
              <a:solidFill>
                <a:schemeClr val="tx1"/>
              </a:solidFill>
              <a:latin typeface="Lucida Grande"/>
            </a:endParaRPr>
          </a:p>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Come, we’ll to sleep. My strange and self-abuse</a:t>
            </a:r>
          </a:p>
          <a:p>
            <a:pPr marL="0" indent="0">
              <a:buNone/>
            </a:pPr>
            <a:r>
              <a:rPr lang="en-US" b="1" dirty="0">
                <a:solidFill>
                  <a:srgbClr val="000000"/>
                </a:solidFill>
                <a:latin typeface="Lucida Grande"/>
              </a:rPr>
              <a:t>Is the initiate fear that wants hard use.</a:t>
            </a:r>
          </a:p>
          <a:p>
            <a:pPr marL="0" indent="0">
              <a:buNone/>
            </a:pPr>
            <a:r>
              <a:rPr lang="en-US" b="1" dirty="0">
                <a:solidFill>
                  <a:srgbClr val="000000"/>
                </a:solidFill>
                <a:latin typeface="Lucida Grande"/>
              </a:rPr>
              <a:t>We are yet but young in deed</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i="1" dirty="0">
                <a:solidFill>
                  <a:srgbClr val="000000"/>
                </a:solidFill>
                <a:latin typeface="Lucida Grande"/>
              </a:rPr>
              <a:t>Exeunt</a:t>
            </a:r>
            <a:endParaRPr lang="en-US" b="1" dirty="0">
              <a:solidFill>
                <a:srgbClr val="000000"/>
              </a:solidFill>
              <a:latin typeface="Lucida Grande"/>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LADY MACBETH</a:t>
            </a:r>
          </a:p>
          <a:p>
            <a:pPr marL="0" indent="0">
              <a:buNone/>
            </a:pPr>
            <a:r>
              <a:rPr lang="en-US" b="1" dirty="0">
                <a:solidFill>
                  <a:prstClr val="black"/>
                </a:solidFill>
              </a:rPr>
              <a:t>You haven’t slept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Yes, let’s go to sleep. My strange self-delusions just come from inexperience. We’re still just beginners when it comes to crime</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They exit.</a:t>
            </a:r>
            <a:endParaRPr lang="en-US" b="1" dirty="0">
              <a:solidFill>
                <a:prstClr val="black"/>
              </a:solidFill>
            </a:endParaRPr>
          </a:p>
        </p:txBody>
      </p:sp>
    </p:spTree>
    <p:extLst>
      <p:ext uri="{BB962C8B-B14F-4D97-AF65-F5344CB8AC3E}">
        <p14:creationId xmlns:p14="http://schemas.microsoft.com/office/powerpoint/2010/main" val="369243460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USPHUaclr8/UP8BMBHqFEI/AAAAAAAAOf0/iioc0lc8JME/s1600/hecate_trimorphe_triodia_phosp_by_digimagicn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9172134" cy="1242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 y="5276850"/>
            <a:ext cx="8229600" cy="1600200"/>
          </a:xfrm>
        </p:spPr>
        <p:txBody>
          <a:bodyPr/>
          <a:lstStyle/>
          <a:p>
            <a:pPr algn="l"/>
            <a:r>
              <a:rPr lang="en-US" sz="8000" b="1" dirty="0" smtClean="0">
                <a:solidFill>
                  <a:srgbClr val="FF0000"/>
                </a:solidFill>
                <a:effectLst/>
                <a:latin typeface="Blackadder ITC" pitchFamily="82" charset="0"/>
              </a:rPr>
              <a:t>Act  Three</a:t>
            </a:r>
            <a:br>
              <a:rPr lang="en-US" sz="8000" b="1" dirty="0" smtClean="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a:solidFill>
                  <a:srgbClr val="FF0000"/>
                </a:solidFill>
                <a:latin typeface="Blackadder ITC" pitchFamily="82" charset="0"/>
              </a:rPr>
              <a:t>Scene </a:t>
            </a:r>
            <a:r>
              <a:rPr lang="en-US" sz="8000" b="1" dirty="0" smtClean="0">
                <a:solidFill>
                  <a:srgbClr val="FF0000"/>
                </a:solidFill>
                <a:latin typeface="Blackadder ITC" pitchFamily="82" charset="0"/>
              </a:rPr>
              <a:t>Five</a:t>
            </a:r>
            <a:endParaRPr lang="en-US" sz="8000" b="1" dirty="0">
              <a:solidFill>
                <a:srgbClr val="FF0000"/>
              </a:solidFill>
              <a:latin typeface="Blackadder ITC" pitchFamily="82" charset="0"/>
            </a:endParaRPr>
          </a:p>
        </p:txBody>
      </p:sp>
    </p:spTree>
    <p:extLst>
      <p:ext uri="{BB962C8B-B14F-4D97-AF65-F5344CB8AC3E}">
        <p14:creationId xmlns:p14="http://schemas.microsoft.com/office/powerpoint/2010/main" val="306029174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3600" cy="6858000"/>
          </a:xfrm>
        </p:spPr>
        <p:txBody>
          <a:bodyPr>
            <a:normAutofit fontScale="92500"/>
          </a:bodyPr>
          <a:lstStyle/>
          <a:p>
            <a:pPr marL="0" indent="0">
              <a:buNone/>
            </a:pPr>
            <a:r>
              <a:rPr lang="en-US" i="1" dirty="0">
                <a:solidFill>
                  <a:srgbClr val="000000"/>
                </a:solidFill>
                <a:latin typeface="Lucida Grande"/>
              </a:rPr>
              <a:t>Thunder. Enter the three </a:t>
            </a:r>
            <a:r>
              <a:rPr lang="en-US" b="1" i="1" dirty="0">
                <a:solidFill>
                  <a:srgbClr val="000000"/>
                </a:solidFill>
                <a:latin typeface="Lucida Grande"/>
              </a:rPr>
              <a:t>WITCHES</a:t>
            </a:r>
            <a:r>
              <a:rPr lang="en-US" i="1" dirty="0">
                <a:solidFill>
                  <a:srgbClr val="000000"/>
                </a:solidFill>
                <a:latin typeface="Lucida Grande"/>
              </a:rPr>
              <a:t> meeting </a:t>
            </a:r>
            <a:r>
              <a:rPr lang="en-US" b="1" i="1" dirty="0" smtClean="0">
                <a:solidFill>
                  <a:srgbClr val="000000"/>
                </a:solidFill>
                <a:latin typeface="Lucida Grande"/>
              </a:rPr>
              <a:t>HECATE</a:t>
            </a:r>
          </a:p>
          <a:p>
            <a:pPr marL="0" indent="0">
              <a:buNone/>
            </a:pPr>
            <a:endParaRPr lang="en-US" b="1" i="1" dirty="0">
              <a:solidFill>
                <a:srgbClr val="000000"/>
              </a:solidFill>
              <a:latin typeface="Lucida Grande"/>
            </a:endParaRPr>
          </a:p>
          <a:p>
            <a:pPr marL="0" indent="0">
              <a:buNone/>
            </a:pPr>
            <a:r>
              <a:rPr lang="en-US" b="1" dirty="0">
                <a:solidFill>
                  <a:schemeClr val="tx1"/>
                </a:solidFill>
              </a:rPr>
              <a:t>FIRST WITCH</a:t>
            </a:r>
          </a:p>
          <a:p>
            <a:pPr marL="0" indent="0">
              <a:buNone/>
            </a:pPr>
            <a:r>
              <a:rPr lang="en-US" b="1" dirty="0">
                <a:solidFill>
                  <a:schemeClr val="tx1"/>
                </a:solidFill>
              </a:rPr>
              <a:t>Why, how now, Hecate! You look </a:t>
            </a:r>
            <a:r>
              <a:rPr lang="en-US" b="1" dirty="0" err="1">
                <a:solidFill>
                  <a:schemeClr val="tx1"/>
                </a:solidFill>
              </a:rPr>
              <a:t>angerly</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HECATE</a:t>
            </a:r>
          </a:p>
          <a:p>
            <a:pPr marL="0" indent="0">
              <a:buNone/>
            </a:pPr>
            <a:r>
              <a:rPr lang="en-US" b="1" dirty="0">
                <a:solidFill>
                  <a:schemeClr val="tx1"/>
                </a:solidFill>
              </a:rPr>
              <a:t>Have I not reason, beldams as you are?</a:t>
            </a:r>
          </a:p>
          <a:p>
            <a:pPr marL="0" indent="0">
              <a:buNone/>
            </a:pPr>
            <a:r>
              <a:rPr lang="en-US" b="1" dirty="0">
                <a:solidFill>
                  <a:schemeClr val="tx1"/>
                </a:solidFill>
              </a:rPr>
              <a:t>Saucy and overbold, how did you dare</a:t>
            </a:r>
          </a:p>
          <a:p>
            <a:pPr marL="0" indent="0">
              <a:buNone/>
            </a:pPr>
            <a:r>
              <a:rPr lang="en-US" b="1" dirty="0">
                <a:solidFill>
                  <a:schemeClr val="tx1"/>
                </a:solidFill>
              </a:rPr>
              <a:t>To trade and traffic with Macbeth</a:t>
            </a:r>
          </a:p>
          <a:p>
            <a:pPr marL="0" indent="0">
              <a:buNone/>
            </a:pPr>
            <a:r>
              <a:rPr lang="en-US" b="1" dirty="0">
                <a:solidFill>
                  <a:schemeClr val="tx1"/>
                </a:solidFill>
              </a:rPr>
              <a:t>In riddles and affairs of death,</a:t>
            </a:r>
          </a:p>
          <a:p>
            <a:pPr marL="0" indent="0">
              <a:buNone/>
            </a:pPr>
            <a:r>
              <a:rPr lang="en-US" b="1" dirty="0">
                <a:solidFill>
                  <a:schemeClr val="tx1"/>
                </a:solidFill>
              </a:rPr>
              <a:t>And I, the mistress of your charms,</a:t>
            </a:r>
          </a:p>
          <a:p>
            <a:pPr marL="0" indent="0">
              <a:buNone/>
            </a:pPr>
            <a:r>
              <a:rPr lang="en-US" b="1" dirty="0">
                <a:solidFill>
                  <a:schemeClr val="tx1"/>
                </a:solidFill>
              </a:rPr>
              <a:t>The close contriver of all harms,</a:t>
            </a:r>
          </a:p>
          <a:p>
            <a:pPr marL="0" indent="0">
              <a:buNone/>
            </a:pPr>
            <a:r>
              <a:rPr lang="en-US" b="1" dirty="0">
                <a:solidFill>
                  <a:schemeClr val="tx1"/>
                </a:solidFill>
              </a:rPr>
              <a:t>Was never called to bear my part,</a:t>
            </a:r>
          </a:p>
          <a:p>
            <a:pPr marL="0" indent="0">
              <a:buNone/>
            </a:pPr>
            <a:r>
              <a:rPr lang="en-US" b="1" dirty="0">
                <a:solidFill>
                  <a:schemeClr val="tx1"/>
                </a:solidFill>
              </a:rPr>
              <a:t>Or show the glory of our art?</a:t>
            </a:r>
          </a:p>
        </p:txBody>
      </p:sp>
      <p:sp>
        <p:nvSpPr>
          <p:cNvPr id="4" name="Content Placeholder 2"/>
          <p:cNvSpPr txBox="1">
            <a:spLocks/>
          </p:cNvSpPr>
          <p:nvPr/>
        </p:nvSpPr>
        <p:spPr>
          <a:xfrm>
            <a:off x="5943600" y="-31845"/>
            <a:ext cx="3173104" cy="6858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i="1" dirty="0">
                <a:solidFill>
                  <a:srgbClr val="000000"/>
                </a:solidFill>
                <a:latin typeface="Lucida Grande"/>
              </a:rPr>
              <a:t>Thunder. The three </a:t>
            </a:r>
            <a:r>
              <a:rPr lang="en-US" b="1" i="1" dirty="0">
                <a:solidFill>
                  <a:srgbClr val="000000"/>
                </a:solidFill>
                <a:latin typeface="Lucida Grande"/>
              </a:rPr>
              <a:t>WITCHES</a:t>
            </a:r>
            <a:r>
              <a:rPr lang="en-US" i="1" dirty="0">
                <a:solidFill>
                  <a:srgbClr val="000000"/>
                </a:solidFill>
                <a:latin typeface="Lucida Grande"/>
              </a:rPr>
              <a:t> enter, </a:t>
            </a:r>
            <a:r>
              <a:rPr lang="en-US" i="1" dirty="0" smtClean="0">
                <a:solidFill>
                  <a:srgbClr val="000000"/>
                </a:solidFill>
                <a:latin typeface="Lucida Grande"/>
              </a:rPr>
              <a:t>meeting </a:t>
            </a:r>
            <a:r>
              <a:rPr lang="en-US" b="1" i="1" dirty="0" smtClean="0">
                <a:solidFill>
                  <a:srgbClr val="000000"/>
                </a:solidFill>
                <a:latin typeface="Lucida Grande"/>
              </a:rPr>
              <a:t>HECATE</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a:solidFill>
                  <a:prstClr val="black"/>
                </a:solidFill>
              </a:rPr>
              <a:t>FIRST WITCH</a:t>
            </a:r>
          </a:p>
          <a:p>
            <a:pPr marL="0" indent="0">
              <a:buNone/>
            </a:pPr>
            <a:r>
              <a:rPr lang="en-US" b="1" dirty="0">
                <a:solidFill>
                  <a:prstClr val="black"/>
                </a:solidFill>
              </a:rPr>
              <a:t>What’s wrong, Hecate? You look angry</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HECATE</a:t>
            </a:r>
          </a:p>
          <a:p>
            <a:pPr marL="0" indent="0">
              <a:buNone/>
            </a:pPr>
            <a:r>
              <a:rPr lang="en-US" b="1" dirty="0">
                <a:solidFill>
                  <a:prstClr val="black"/>
                </a:solidFill>
              </a:rPr>
              <a:t>Don’t I have a reason to be angry, you disobedient hags? How dare you give Macbeth riddles and prophecies about his future without telling me? I am your boss and the source of your powers. I am the one who secretly decides what evil things happen, but you never called me to join in and show off my own powers. </a:t>
            </a:r>
          </a:p>
        </p:txBody>
      </p:sp>
    </p:spTree>
    <p:extLst>
      <p:ext uri="{BB962C8B-B14F-4D97-AF65-F5344CB8AC3E}">
        <p14:creationId xmlns:p14="http://schemas.microsoft.com/office/powerpoint/2010/main" val="2888661802"/>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248400" cy="6858000"/>
          </a:xfrm>
        </p:spPr>
        <p:txBody>
          <a:bodyPr>
            <a:normAutofit fontScale="85000" lnSpcReduction="20000"/>
          </a:bodyPr>
          <a:lstStyle/>
          <a:p>
            <a:pPr marL="0" indent="0">
              <a:buNone/>
            </a:pPr>
            <a:r>
              <a:rPr lang="en-US" b="1" dirty="0" smtClean="0">
                <a:solidFill>
                  <a:schemeClr val="tx1"/>
                </a:solidFill>
              </a:rPr>
              <a:t>HECATE</a:t>
            </a:r>
          </a:p>
          <a:p>
            <a:pPr marL="0" indent="0">
              <a:buNone/>
            </a:pPr>
            <a:r>
              <a:rPr lang="en-US" b="1" dirty="0">
                <a:solidFill>
                  <a:schemeClr val="tx1"/>
                </a:solidFill>
              </a:rPr>
              <a:t>And, which is worse, all you have done</a:t>
            </a:r>
          </a:p>
          <a:p>
            <a:pPr marL="0" indent="0">
              <a:buNone/>
            </a:pPr>
            <a:r>
              <a:rPr lang="en-US" b="1" dirty="0">
                <a:solidFill>
                  <a:schemeClr val="tx1"/>
                </a:solidFill>
              </a:rPr>
              <a:t>Hath been but for a wayward son,</a:t>
            </a:r>
          </a:p>
          <a:p>
            <a:pPr marL="0" indent="0">
              <a:buNone/>
            </a:pPr>
            <a:r>
              <a:rPr lang="en-US" b="1" dirty="0">
                <a:solidFill>
                  <a:schemeClr val="tx1"/>
                </a:solidFill>
              </a:rPr>
              <a:t>Spiteful and wrathful, who, as others do,</a:t>
            </a:r>
          </a:p>
          <a:p>
            <a:pPr marL="0" indent="0">
              <a:buNone/>
            </a:pPr>
            <a:r>
              <a:rPr lang="en-US" b="1" dirty="0">
                <a:solidFill>
                  <a:schemeClr val="tx1"/>
                </a:solidFill>
              </a:rPr>
              <a:t>Loves for his own ends, not for you.</a:t>
            </a:r>
          </a:p>
          <a:p>
            <a:pPr marL="0" indent="0">
              <a:buNone/>
            </a:pPr>
            <a:r>
              <a:rPr lang="en-US" b="1" dirty="0">
                <a:solidFill>
                  <a:schemeClr val="tx1"/>
                </a:solidFill>
              </a:rPr>
              <a:t>But make amends now. Get you gone,</a:t>
            </a:r>
          </a:p>
          <a:p>
            <a:pPr marL="0" indent="0">
              <a:buNone/>
            </a:pPr>
            <a:r>
              <a:rPr lang="en-US" b="1" dirty="0">
                <a:solidFill>
                  <a:schemeClr val="tx1"/>
                </a:solidFill>
              </a:rPr>
              <a:t>And at the pit of Acheron</a:t>
            </a:r>
          </a:p>
          <a:p>
            <a:pPr marL="0" indent="0">
              <a:buNone/>
            </a:pPr>
            <a:r>
              <a:rPr lang="en-US" b="1" dirty="0">
                <a:solidFill>
                  <a:schemeClr val="tx1"/>
                </a:solidFill>
              </a:rPr>
              <a:t>Meet me </a:t>
            </a:r>
            <a:r>
              <a:rPr lang="en-US" b="1" dirty="0" err="1">
                <a:solidFill>
                  <a:schemeClr val="tx1"/>
                </a:solidFill>
              </a:rPr>
              <a:t>i</a:t>
            </a:r>
            <a:r>
              <a:rPr lang="en-US" b="1" dirty="0">
                <a:solidFill>
                  <a:schemeClr val="tx1"/>
                </a:solidFill>
              </a:rPr>
              <a:t>' </a:t>
            </a:r>
            <a:r>
              <a:rPr lang="en-US" b="1" dirty="0" err="1">
                <a:solidFill>
                  <a:schemeClr val="tx1"/>
                </a:solidFill>
              </a:rPr>
              <a:t>th</a:t>
            </a:r>
            <a:r>
              <a:rPr lang="en-US" b="1" dirty="0">
                <a:solidFill>
                  <a:schemeClr val="tx1"/>
                </a:solidFill>
              </a:rPr>
              <a:t>' morning. Thither he</a:t>
            </a:r>
          </a:p>
          <a:p>
            <a:pPr marL="0" indent="0">
              <a:buNone/>
            </a:pPr>
            <a:r>
              <a:rPr lang="en-US" b="1" dirty="0">
                <a:solidFill>
                  <a:schemeClr val="tx1"/>
                </a:solidFill>
              </a:rPr>
              <a:t>Will come to know his destiny.</a:t>
            </a:r>
          </a:p>
          <a:p>
            <a:pPr marL="0" indent="0">
              <a:buNone/>
            </a:pPr>
            <a:r>
              <a:rPr lang="en-US" b="1" dirty="0">
                <a:solidFill>
                  <a:schemeClr val="tx1"/>
                </a:solidFill>
              </a:rPr>
              <a:t>Your vessels and your spells provide,</a:t>
            </a:r>
          </a:p>
          <a:p>
            <a:pPr marL="0" indent="0">
              <a:buNone/>
            </a:pPr>
            <a:r>
              <a:rPr lang="en-US" b="1" dirty="0">
                <a:solidFill>
                  <a:schemeClr val="tx1"/>
                </a:solidFill>
              </a:rPr>
              <a:t>Your charms and everything beside.</a:t>
            </a:r>
          </a:p>
          <a:p>
            <a:pPr marL="0" indent="0">
              <a:buNone/>
            </a:pPr>
            <a:r>
              <a:rPr lang="en-US" b="1" dirty="0">
                <a:solidFill>
                  <a:schemeClr val="tx1"/>
                </a:solidFill>
              </a:rPr>
              <a:t>I am for the air. This night I’ll spend</a:t>
            </a:r>
          </a:p>
          <a:p>
            <a:pPr marL="0" indent="0">
              <a:buNone/>
            </a:pPr>
            <a:r>
              <a:rPr lang="en-US" b="1" dirty="0">
                <a:solidFill>
                  <a:schemeClr val="tx1"/>
                </a:solidFill>
              </a:rPr>
              <a:t>Unto a dismal and a fatal end.</a:t>
            </a:r>
          </a:p>
          <a:p>
            <a:pPr marL="0" indent="0">
              <a:buNone/>
            </a:pPr>
            <a:r>
              <a:rPr lang="en-US" b="1" dirty="0">
                <a:solidFill>
                  <a:schemeClr val="tx1"/>
                </a:solidFill>
              </a:rPr>
              <a:t>Great business must be wrought ere noon.</a:t>
            </a:r>
          </a:p>
          <a:p>
            <a:pPr marL="0" indent="0">
              <a:buNone/>
            </a:pPr>
            <a:r>
              <a:rPr lang="en-US" b="1" dirty="0">
                <a:solidFill>
                  <a:schemeClr val="tx1"/>
                </a:solidFill>
              </a:rPr>
              <a:t>Upon the corner of the moon</a:t>
            </a:r>
          </a:p>
          <a:p>
            <a:pPr marL="0" indent="0">
              <a:buNone/>
            </a:pPr>
            <a:r>
              <a:rPr lang="en-US" b="1" dirty="0">
                <a:solidFill>
                  <a:schemeClr val="tx1"/>
                </a:solidFill>
              </a:rPr>
              <a:t>There hangs a </a:t>
            </a:r>
            <a:r>
              <a:rPr lang="en-US" b="1" dirty="0" err="1">
                <a:solidFill>
                  <a:schemeClr val="tx1"/>
                </a:solidFill>
              </a:rPr>
              <a:t>vap'rous</a:t>
            </a:r>
            <a:r>
              <a:rPr lang="en-US" b="1" dirty="0">
                <a:solidFill>
                  <a:schemeClr val="tx1"/>
                </a:solidFill>
              </a:rPr>
              <a:t> drop profound.</a:t>
            </a:r>
          </a:p>
          <a:p>
            <a:pPr marL="0" indent="0">
              <a:buNone/>
            </a:pPr>
            <a:r>
              <a:rPr lang="en-US" b="1" dirty="0">
                <a:solidFill>
                  <a:schemeClr val="tx1"/>
                </a:solidFill>
              </a:rPr>
              <a:t>I’ll catch it ere it come to ground.</a:t>
            </a:r>
          </a:p>
          <a:p>
            <a:pPr marL="0" indent="0">
              <a:buNone/>
            </a:pPr>
            <a:r>
              <a:rPr lang="en-US" b="1" dirty="0">
                <a:solidFill>
                  <a:schemeClr val="tx1"/>
                </a:solidFill>
              </a:rPr>
              <a:t>And that distilled by magic sleights</a:t>
            </a:r>
          </a:p>
          <a:p>
            <a:pPr marL="0" indent="0">
              <a:buNone/>
            </a:pPr>
            <a:r>
              <a:rPr lang="en-US" b="1" dirty="0">
                <a:solidFill>
                  <a:schemeClr val="tx1"/>
                </a:solidFill>
              </a:rPr>
              <a:t>Shall raise such artificial sprites</a:t>
            </a:r>
          </a:p>
          <a:p>
            <a:pPr marL="0" indent="0">
              <a:buNone/>
            </a:pPr>
            <a:r>
              <a:rPr lang="en-US" b="1" dirty="0">
                <a:solidFill>
                  <a:schemeClr val="tx1"/>
                </a:solidFill>
              </a:rPr>
              <a:t>As by the strength of their illusion</a:t>
            </a:r>
          </a:p>
          <a:p>
            <a:pPr marL="0" indent="0">
              <a:buNone/>
            </a:pPr>
            <a:r>
              <a:rPr lang="en-US" b="1" dirty="0">
                <a:solidFill>
                  <a:schemeClr val="tx1"/>
                </a:solidFill>
              </a:rPr>
              <a:t>Shall draw him on to his confusion.</a:t>
            </a:r>
          </a:p>
        </p:txBody>
      </p:sp>
      <p:sp>
        <p:nvSpPr>
          <p:cNvPr id="4" name="Content Placeholder 2"/>
          <p:cNvSpPr txBox="1">
            <a:spLocks/>
          </p:cNvSpPr>
          <p:nvPr/>
        </p:nvSpPr>
        <p:spPr>
          <a:xfrm>
            <a:off x="5334000" y="-31845"/>
            <a:ext cx="3782704" cy="6858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smtClean="0">
                <a:solidFill>
                  <a:prstClr val="black"/>
                </a:solidFill>
              </a:rPr>
              <a:t>HECATE</a:t>
            </a:r>
          </a:p>
          <a:p>
            <a:pPr marL="0" indent="0">
              <a:buNone/>
            </a:pPr>
            <a:r>
              <a:rPr lang="en-US" b="1" dirty="0" smtClean="0">
                <a:solidFill>
                  <a:prstClr val="black"/>
                </a:solidFill>
              </a:rPr>
              <a:t>And </a:t>
            </a:r>
            <a:r>
              <a:rPr lang="en-US" b="1" dirty="0">
                <a:solidFill>
                  <a:prstClr val="black"/>
                </a:solidFill>
              </a:rPr>
              <a:t>what’s worse, you’ve done all this for a man who behaves like a spoiled brat, angry and hateful. Like all spoiled sons, he chases after what he wants and doesn’t care about you. But you can make it up to me. Go away now and in the morning meet me in the pit by the river in hell. Macbeth will go there to learn his destiny. You bring your cauldrons, your spells, your charms, and everything else. I’m about to fly away. I’ll spend tonight working to make something horrible happen. I have a lot to do before noon. An important droplet is hanging from the corner of the moon. I’ll catch it before it falls to the ground. When I work it over with magic spells, the drop will produce magical spirits that will trick </a:t>
            </a:r>
            <a:r>
              <a:rPr lang="en-US" b="1" dirty="0" err="1">
                <a:solidFill>
                  <a:prstClr val="black"/>
                </a:solidFill>
              </a:rPr>
              <a:t>Macbet</a:t>
            </a:r>
            <a:endParaRPr lang="en-US" b="1" dirty="0">
              <a:solidFill>
                <a:prstClr val="black"/>
              </a:solidFill>
            </a:endParaRPr>
          </a:p>
        </p:txBody>
      </p:sp>
    </p:spTree>
    <p:extLst>
      <p:ext uri="{BB962C8B-B14F-4D97-AF65-F5344CB8AC3E}">
        <p14:creationId xmlns:p14="http://schemas.microsoft.com/office/powerpoint/2010/main" val="286266412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fontScale="85000" lnSpcReduction="10000"/>
          </a:bodyPr>
          <a:lstStyle/>
          <a:p>
            <a:pPr marL="0" indent="0">
              <a:buNone/>
            </a:pPr>
            <a:r>
              <a:rPr lang="en-US" b="1" dirty="0" smtClean="0">
                <a:solidFill>
                  <a:schemeClr val="tx1"/>
                </a:solidFill>
              </a:rPr>
              <a:t>HECATE</a:t>
            </a:r>
          </a:p>
          <a:p>
            <a:pPr marL="0" indent="0">
              <a:buNone/>
            </a:pPr>
            <a:r>
              <a:rPr lang="en-US" b="1" dirty="0">
                <a:solidFill>
                  <a:schemeClr val="tx1"/>
                </a:solidFill>
              </a:rPr>
              <a:t>He shall spurn fate, scorn death, and bear</a:t>
            </a:r>
          </a:p>
          <a:p>
            <a:pPr marL="0" indent="0">
              <a:buNone/>
            </a:pPr>
            <a:r>
              <a:rPr lang="en-US" b="1" dirty="0">
                <a:solidFill>
                  <a:schemeClr val="tx1"/>
                </a:solidFill>
              </a:rPr>
              <a:t>His hopes '</a:t>
            </a:r>
            <a:r>
              <a:rPr lang="en-US" b="1" dirty="0" err="1">
                <a:solidFill>
                  <a:schemeClr val="tx1"/>
                </a:solidFill>
              </a:rPr>
              <a:t>bove</a:t>
            </a:r>
            <a:r>
              <a:rPr lang="en-US" b="1" dirty="0">
                <a:solidFill>
                  <a:schemeClr val="tx1"/>
                </a:solidFill>
              </a:rPr>
              <a:t> wisdom, grace, and fear.</a:t>
            </a:r>
          </a:p>
          <a:p>
            <a:pPr marL="0" indent="0">
              <a:buNone/>
            </a:pPr>
            <a:r>
              <a:rPr lang="en-US" b="1" dirty="0">
                <a:solidFill>
                  <a:schemeClr val="tx1"/>
                </a:solidFill>
              </a:rPr>
              <a:t>And you all know, security</a:t>
            </a:r>
          </a:p>
          <a:p>
            <a:pPr marL="0" indent="0">
              <a:buNone/>
            </a:pPr>
            <a:r>
              <a:rPr lang="en-US" b="1" dirty="0">
                <a:solidFill>
                  <a:schemeClr val="tx1"/>
                </a:solidFill>
              </a:rPr>
              <a:t>Is mortals' </a:t>
            </a:r>
            <a:r>
              <a:rPr lang="en-US" b="1" dirty="0" err="1">
                <a:solidFill>
                  <a:schemeClr val="tx1"/>
                </a:solidFill>
              </a:rPr>
              <a:t>chiefest</a:t>
            </a:r>
            <a:r>
              <a:rPr lang="en-US" b="1" dirty="0">
                <a:solidFill>
                  <a:schemeClr val="tx1"/>
                </a:solidFill>
              </a:rPr>
              <a:t> enemy</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Music and a song within: 'Come away, come away,' &amp;</a:t>
            </a:r>
            <a:r>
              <a:rPr lang="en-US" i="1" dirty="0" smtClean="0">
                <a:solidFill>
                  <a:srgbClr val="000000"/>
                </a:solidFill>
                <a:latin typeface="Lucida Grande"/>
              </a:rPr>
              <a:t>c</a:t>
            </a:r>
          </a:p>
          <a:p>
            <a:pPr marL="0" indent="0">
              <a:buNone/>
            </a:pPr>
            <a:endParaRPr lang="en-US" b="1" i="1" dirty="0">
              <a:solidFill>
                <a:srgbClr val="000000"/>
              </a:solidFill>
              <a:latin typeface="Lucida Grande"/>
            </a:endParaRPr>
          </a:p>
          <a:p>
            <a:pPr marL="0" indent="0">
              <a:buNone/>
            </a:pPr>
            <a:r>
              <a:rPr lang="en-US" b="1" dirty="0">
                <a:solidFill>
                  <a:schemeClr val="tx1"/>
                </a:solidFill>
              </a:rPr>
              <a:t>Hark! I am called. My little spirit, see,</a:t>
            </a:r>
          </a:p>
          <a:p>
            <a:pPr marL="0" indent="0">
              <a:buNone/>
            </a:pPr>
            <a:r>
              <a:rPr lang="en-US" b="1" dirty="0">
                <a:solidFill>
                  <a:schemeClr val="tx1"/>
                </a:solidFill>
              </a:rPr>
              <a:t>Sits in a foggy cloud and stays for me</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smtClean="0">
                <a:solidFill>
                  <a:srgbClr val="000000"/>
                </a:solidFill>
                <a:latin typeface="Lucida Grande"/>
              </a:rPr>
              <a:t>Exit</a:t>
            </a:r>
          </a:p>
          <a:p>
            <a:pPr marL="0" indent="0">
              <a:buNone/>
            </a:pPr>
            <a:endParaRPr lang="en-US" b="1" i="1" dirty="0">
              <a:solidFill>
                <a:srgbClr val="000000"/>
              </a:solidFill>
              <a:latin typeface="Lucida Grande"/>
            </a:endParaRPr>
          </a:p>
          <a:p>
            <a:pPr marL="0" indent="0">
              <a:buNone/>
            </a:pPr>
            <a:r>
              <a:rPr lang="en-US" b="1" dirty="0">
                <a:solidFill>
                  <a:schemeClr val="tx1"/>
                </a:solidFill>
              </a:rPr>
              <a:t>FIRST WITCH</a:t>
            </a:r>
          </a:p>
          <a:p>
            <a:pPr marL="0" indent="0">
              <a:buNone/>
            </a:pPr>
            <a:r>
              <a:rPr lang="en-US" b="1" dirty="0">
                <a:solidFill>
                  <a:schemeClr val="tx1"/>
                </a:solidFill>
              </a:rPr>
              <a:t>Come, let’s make haste; she’ll soon be back again</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Exeunt</a:t>
            </a:r>
            <a:endParaRPr lang="en-US" b="1" dirty="0">
              <a:solidFill>
                <a:schemeClr val="tx1"/>
              </a:solidFill>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smtClean="0">
                <a:solidFill>
                  <a:prstClr val="black"/>
                </a:solidFill>
              </a:rPr>
              <a:t>HECATE</a:t>
            </a:r>
          </a:p>
          <a:p>
            <a:pPr marL="0" indent="0">
              <a:buNone/>
            </a:pPr>
            <a:r>
              <a:rPr lang="en-US" b="1" dirty="0">
                <a:solidFill>
                  <a:prstClr val="black"/>
                </a:solidFill>
              </a:rPr>
              <a:t>He will be fooled into thinking he is greater than fate, he will mock death, and he will think he is above wisdom, grace, and fear. As you all know, overconfidence is man’s greatest enemy</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Music plays offstage, and voices sing a song with the words “Come away, come away</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a:solidFill>
                  <a:prstClr val="black"/>
                </a:solidFill>
              </a:rPr>
              <a:t>Listen! I’m being called. Look, my little spirit is sitting in a foggy cloud waiting for me</a:t>
            </a:r>
            <a:r>
              <a:rPr lang="en-US" b="1" dirty="0" smtClean="0">
                <a:solidFill>
                  <a:prstClr val="black"/>
                </a:solidFill>
              </a:rPr>
              <a:t>.</a:t>
            </a:r>
          </a:p>
          <a:p>
            <a:pPr marL="0" indent="0">
              <a:buNone/>
            </a:pPr>
            <a:endParaRPr lang="en-US" b="1" dirty="0">
              <a:solidFill>
                <a:prstClr val="black"/>
              </a:solidFill>
            </a:endParaRPr>
          </a:p>
          <a:p>
            <a:pPr marL="0" indent="0">
              <a:buNone/>
            </a:pPr>
            <a:r>
              <a:rPr lang="en-US" b="1" i="1" dirty="0">
                <a:solidFill>
                  <a:srgbClr val="000000"/>
                </a:solidFill>
                <a:latin typeface="Lucida Grande"/>
              </a:rPr>
              <a:t>HECATE</a:t>
            </a:r>
            <a:r>
              <a:rPr lang="en-US" i="1" dirty="0">
                <a:solidFill>
                  <a:srgbClr val="000000"/>
                </a:solidFill>
                <a:latin typeface="Lucida Grande"/>
              </a:rPr>
              <a:t> exits</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a:solidFill>
                  <a:prstClr val="black"/>
                </a:solidFill>
              </a:rPr>
              <a:t>FIRST WITCH</a:t>
            </a:r>
          </a:p>
          <a:p>
            <a:pPr marL="0" indent="0">
              <a:buNone/>
            </a:pPr>
            <a:r>
              <a:rPr lang="en-US" b="1" dirty="0">
                <a:solidFill>
                  <a:prstClr val="black"/>
                </a:solidFill>
              </a:rPr>
              <a:t>Come on, let’s hurry. She’ll be back again soon</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They all exit.</a:t>
            </a:r>
            <a:endParaRPr lang="en-US" b="1" dirty="0">
              <a:solidFill>
                <a:prstClr val="black"/>
              </a:solidFill>
            </a:endParaRPr>
          </a:p>
        </p:txBody>
      </p:sp>
    </p:spTree>
    <p:extLst>
      <p:ext uri="{BB962C8B-B14F-4D97-AF65-F5344CB8AC3E}">
        <p14:creationId xmlns:p14="http://schemas.microsoft.com/office/powerpoint/2010/main" val="255862996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USPHUaclr8/UP8BMBHqFEI/AAAAAAAAOf0/iioc0lc8JME/s1600/hecate_trimorphe_triodia_phosp_by_digimagicn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9172134" cy="1242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 y="5276850"/>
            <a:ext cx="8229600" cy="1600200"/>
          </a:xfrm>
        </p:spPr>
        <p:txBody>
          <a:bodyPr/>
          <a:lstStyle/>
          <a:p>
            <a:pPr algn="l"/>
            <a:r>
              <a:rPr lang="en-US" sz="8000" b="1" dirty="0" smtClean="0">
                <a:solidFill>
                  <a:srgbClr val="FF0000"/>
                </a:solidFill>
                <a:effectLst/>
                <a:latin typeface="Blackadder ITC" pitchFamily="82" charset="0"/>
              </a:rPr>
              <a:t>Act  Three</a:t>
            </a:r>
            <a:br>
              <a:rPr lang="en-US" sz="8000" b="1" dirty="0" smtClean="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a:solidFill>
                  <a:srgbClr val="FF0000"/>
                </a:solidFill>
                <a:effectLst/>
                <a:latin typeface="Blackadder ITC" pitchFamily="82" charset="0"/>
              </a:rPr>
              <a:t/>
            </a:r>
            <a:br>
              <a:rPr lang="en-US" sz="8000" b="1" dirty="0">
                <a:solidFill>
                  <a:srgbClr val="FF0000"/>
                </a:solidFill>
                <a:effectLst/>
                <a:latin typeface="Blackadder ITC" pitchFamily="82" charset="0"/>
              </a:rPr>
            </a:br>
            <a:r>
              <a:rPr lang="en-US" sz="8000" b="1" dirty="0" smtClean="0">
                <a:solidFill>
                  <a:srgbClr val="FF0000"/>
                </a:solidFill>
                <a:effectLst/>
                <a:latin typeface="Blackadder ITC" pitchFamily="82" charset="0"/>
              </a:rPr>
              <a:t/>
            </a:r>
            <a:br>
              <a:rPr lang="en-US" sz="8000" b="1" dirty="0" smtClean="0">
                <a:solidFill>
                  <a:srgbClr val="FF0000"/>
                </a:solidFill>
                <a:effectLst/>
                <a:latin typeface="Blackadder ITC" pitchFamily="82" charset="0"/>
              </a:rPr>
            </a:br>
            <a:r>
              <a:rPr lang="en-US" sz="8000" b="1" dirty="0">
                <a:solidFill>
                  <a:srgbClr val="FF0000"/>
                </a:solidFill>
                <a:latin typeface="Blackadder ITC" pitchFamily="82" charset="0"/>
              </a:rPr>
              <a:t>Scene </a:t>
            </a:r>
            <a:r>
              <a:rPr lang="en-US" sz="8000" b="1" dirty="0" smtClean="0">
                <a:solidFill>
                  <a:srgbClr val="FF0000"/>
                </a:solidFill>
                <a:latin typeface="Blackadder ITC" pitchFamily="82" charset="0"/>
              </a:rPr>
              <a:t>Six</a:t>
            </a:r>
            <a:endParaRPr lang="en-US" sz="8000" b="1" dirty="0">
              <a:solidFill>
                <a:srgbClr val="FF0000"/>
              </a:solidFill>
              <a:latin typeface="Blackadder ITC" pitchFamily="82" charset="0"/>
            </a:endParaRPr>
          </a:p>
        </p:txBody>
      </p:sp>
    </p:spTree>
    <p:extLst>
      <p:ext uri="{BB962C8B-B14F-4D97-AF65-F5344CB8AC3E}">
        <p14:creationId xmlns:p14="http://schemas.microsoft.com/office/powerpoint/2010/main" val="383008938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fontScale="92500" lnSpcReduction="20000"/>
          </a:bodyPr>
          <a:lstStyle/>
          <a:p>
            <a:pPr marL="0" indent="0">
              <a:buNone/>
            </a:pPr>
            <a:r>
              <a:rPr lang="en-US" b="1" dirty="0">
                <a:solidFill>
                  <a:schemeClr val="tx1"/>
                </a:solidFill>
              </a:rPr>
              <a:t>MACBETH</a:t>
            </a:r>
          </a:p>
          <a:p>
            <a:pPr marL="0" indent="0">
              <a:buNone/>
            </a:pPr>
            <a:r>
              <a:rPr lang="en-US" b="1" dirty="0" smtClean="0">
                <a:solidFill>
                  <a:schemeClr val="tx1"/>
                </a:solidFill>
              </a:rPr>
              <a:t>Fail </a:t>
            </a:r>
            <a:r>
              <a:rPr lang="en-US" b="1" dirty="0">
                <a:solidFill>
                  <a:schemeClr val="tx1"/>
                </a:solidFill>
              </a:rPr>
              <a:t>not our feast</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BANQUO</a:t>
            </a:r>
          </a:p>
          <a:p>
            <a:pPr marL="0" indent="0">
              <a:buNone/>
            </a:pPr>
            <a:r>
              <a:rPr lang="en-US" b="1" dirty="0">
                <a:solidFill>
                  <a:schemeClr val="tx1"/>
                </a:solidFill>
              </a:rPr>
              <a:t>My lord, I will not</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We hear our bloody cousins are bestowed</a:t>
            </a:r>
          </a:p>
          <a:p>
            <a:pPr marL="0" indent="0">
              <a:buNone/>
            </a:pPr>
            <a:r>
              <a:rPr lang="en-US" b="1" dirty="0">
                <a:solidFill>
                  <a:schemeClr val="tx1"/>
                </a:solidFill>
              </a:rPr>
              <a:t>In England and in Ireland, not confessing</a:t>
            </a:r>
          </a:p>
          <a:p>
            <a:pPr marL="0" indent="0">
              <a:buNone/>
            </a:pPr>
            <a:r>
              <a:rPr lang="en-US" b="1" dirty="0">
                <a:solidFill>
                  <a:schemeClr val="tx1"/>
                </a:solidFill>
              </a:rPr>
              <a:t>Their cruel parricide, filling their hearers</a:t>
            </a:r>
          </a:p>
          <a:p>
            <a:pPr marL="0" indent="0">
              <a:buNone/>
            </a:pPr>
            <a:r>
              <a:rPr lang="en-US" b="1" dirty="0">
                <a:solidFill>
                  <a:schemeClr val="tx1"/>
                </a:solidFill>
              </a:rPr>
              <a:t>With strange invention. But of that tomorrow,</a:t>
            </a:r>
          </a:p>
          <a:p>
            <a:pPr marL="0" indent="0">
              <a:buNone/>
            </a:pPr>
            <a:r>
              <a:rPr lang="en-US" b="1" dirty="0">
                <a:solidFill>
                  <a:schemeClr val="tx1"/>
                </a:solidFill>
              </a:rPr>
              <a:t>When therewithal we shall have cause of state</a:t>
            </a:r>
          </a:p>
          <a:p>
            <a:pPr marL="0" indent="0">
              <a:buNone/>
            </a:pPr>
            <a:r>
              <a:rPr lang="en-US" b="1" dirty="0">
                <a:solidFill>
                  <a:schemeClr val="tx1"/>
                </a:solidFill>
              </a:rPr>
              <a:t>Craving us jointly. </a:t>
            </a:r>
            <a:r>
              <a:rPr lang="en-US" b="1" dirty="0" err="1">
                <a:solidFill>
                  <a:schemeClr val="tx1"/>
                </a:solidFill>
              </a:rPr>
              <a:t>Hie</a:t>
            </a:r>
            <a:r>
              <a:rPr lang="en-US" b="1" dirty="0">
                <a:solidFill>
                  <a:schemeClr val="tx1"/>
                </a:solidFill>
              </a:rPr>
              <a:t> you to horse. Adieu,</a:t>
            </a:r>
          </a:p>
          <a:p>
            <a:pPr marL="0" indent="0">
              <a:buNone/>
            </a:pPr>
            <a:r>
              <a:rPr lang="en-US" b="1" dirty="0">
                <a:solidFill>
                  <a:schemeClr val="tx1"/>
                </a:solidFill>
              </a:rPr>
              <a:t>Till your return at night. Goes </a:t>
            </a:r>
            <a:r>
              <a:rPr lang="en-US" b="1" dirty="0" err="1">
                <a:solidFill>
                  <a:schemeClr val="tx1"/>
                </a:solidFill>
              </a:rPr>
              <a:t>Fleance</a:t>
            </a:r>
            <a:r>
              <a:rPr lang="en-US" b="1" dirty="0">
                <a:solidFill>
                  <a:schemeClr val="tx1"/>
                </a:solidFill>
              </a:rPr>
              <a:t> with you?</a:t>
            </a:r>
          </a:p>
        </p:txBody>
      </p:sp>
      <p:sp>
        <p:nvSpPr>
          <p:cNvPr id="4" name="Content Placeholder 2"/>
          <p:cNvSpPr txBox="1">
            <a:spLocks/>
          </p:cNvSpPr>
          <p:nvPr/>
        </p:nvSpPr>
        <p:spPr>
          <a:xfrm>
            <a:off x="4697104" y="-31845"/>
            <a:ext cx="4419600" cy="6858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MACBETH</a:t>
            </a:r>
          </a:p>
          <a:p>
            <a:pPr marL="0" indent="0">
              <a:buNone/>
            </a:pPr>
            <a:r>
              <a:rPr lang="en-US" b="1" dirty="0">
                <a:solidFill>
                  <a:prstClr val="black"/>
                </a:solidFill>
              </a:rPr>
              <a:t>Don’t miss our feast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BANQUO</a:t>
            </a:r>
          </a:p>
          <a:p>
            <a:pPr marL="0" indent="0">
              <a:buNone/>
            </a:pPr>
            <a:r>
              <a:rPr lang="en-US" b="1" dirty="0">
                <a:solidFill>
                  <a:prstClr val="black"/>
                </a:solidFill>
              </a:rPr>
              <a:t>My lord, I won’t miss it</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We hear that the princes, those murderers, have hidden in England and Ireland. They haven’t confessed to cruelly murdering their own father, and they’ve been making up strange lies to tell their hosts. But we can talk more about that tomorrow, when we’ll discuss matters of state that concern us both. Hurry up and get to your horse. Good-bye, until you return tonight. Is </a:t>
            </a:r>
            <a:r>
              <a:rPr lang="en-US" b="1" dirty="0" err="1">
                <a:solidFill>
                  <a:prstClr val="black"/>
                </a:solidFill>
              </a:rPr>
              <a:t>Fleance</a:t>
            </a:r>
            <a:r>
              <a:rPr lang="en-US" b="1" dirty="0">
                <a:solidFill>
                  <a:prstClr val="black"/>
                </a:solidFill>
              </a:rPr>
              <a:t> going with you?</a:t>
            </a:r>
          </a:p>
        </p:txBody>
      </p:sp>
    </p:spTree>
    <p:extLst>
      <p:ext uri="{BB962C8B-B14F-4D97-AF65-F5344CB8AC3E}">
        <p14:creationId xmlns:p14="http://schemas.microsoft.com/office/powerpoint/2010/main" val="24581970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fontScale="92500" lnSpcReduction="20000"/>
          </a:bodyPr>
          <a:lstStyle/>
          <a:p>
            <a:pPr marL="0" indent="0">
              <a:buNone/>
            </a:pPr>
            <a:r>
              <a:rPr lang="en-US" i="1" dirty="0">
                <a:solidFill>
                  <a:srgbClr val="000000"/>
                </a:solidFill>
                <a:latin typeface="Lucida Grande"/>
              </a:rPr>
              <a:t>Enter </a:t>
            </a:r>
            <a:r>
              <a:rPr lang="en-US" b="1" i="1" dirty="0">
                <a:solidFill>
                  <a:srgbClr val="000000"/>
                </a:solidFill>
                <a:latin typeface="Lucida Grande"/>
              </a:rPr>
              <a:t>LENNOX</a:t>
            </a:r>
            <a:r>
              <a:rPr lang="en-US" i="1" dirty="0">
                <a:solidFill>
                  <a:srgbClr val="000000"/>
                </a:solidFill>
                <a:latin typeface="Lucida Grande"/>
              </a:rPr>
              <a:t> and another </a:t>
            </a:r>
            <a:r>
              <a:rPr lang="en-US" b="1" i="1" dirty="0" smtClean="0">
                <a:solidFill>
                  <a:srgbClr val="000000"/>
                </a:solidFill>
                <a:latin typeface="Lucida Grande"/>
              </a:rPr>
              <a:t>LORD</a:t>
            </a:r>
          </a:p>
          <a:p>
            <a:pPr marL="0" indent="0">
              <a:buNone/>
            </a:pPr>
            <a:endParaRPr lang="en-US" b="1" i="1" dirty="0">
              <a:solidFill>
                <a:srgbClr val="000000"/>
              </a:solidFill>
              <a:latin typeface="Lucida Grande"/>
            </a:endParaRPr>
          </a:p>
          <a:p>
            <a:pPr marL="0" indent="0">
              <a:buNone/>
            </a:pPr>
            <a:r>
              <a:rPr lang="en-US" b="1" dirty="0" smtClean="0">
                <a:solidFill>
                  <a:schemeClr val="tx1"/>
                </a:solidFill>
              </a:rPr>
              <a:t>LENNOX</a:t>
            </a:r>
            <a:endParaRPr lang="en-US" b="1" dirty="0">
              <a:solidFill>
                <a:schemeClr val="tx1"/>
              </a:solidFill>
            </a:endParaRPr>
          </a:p>
          <a:p>
            <a:pPr marL="0" indent="0">
              <a:buNone/>
            </a:pPr>
            <a:r>
              <a:rPr lang="en-US" b="1" dirty="0">
                <a:solidFill>
                  <a:schemeClr val="tx1"/>
                </a:solidFill>
              </a:rPr>
              <a:t>My former speeches have but hit your thoughts,</a:t>
            </a:r>
          </a:p>
          <a:p>
            <a:pPr marL="0" indent="0">
              <a:buNone/>
            </a:pPr>
            <a:r>
              <a:rPr lang="en-US" b="1" dirty="0">
                <a:solidFill>
                  <a:schemeClr val="tx1"/>
                </a:solidFill>
              </a:rPr>
              <a:t>Which can interpret farther. Only I say</a:t>
            </a:r>
          </a:p>
          <a:p>
            <a:pPr marL="0" indent="0">
              <a:buNone/>
            </a:pPr>
            <a:r>
              <a:rPr lang="en-US" b="1" dirty="0">
                <a:solidFill>
                  <a:schemeClr val="tx1"/>
                </a:solidFill>
              </a:rPr>
              <a:t>Things have been strangely borne. The gracious Duncan</a:t>
            </a:r>
          </a:p>
          <a:p>
            <a:pPr marL="0" indent="0">
              <a:buNone/>
            </a:pPr>
            <a:r>
              <a:rPr lang="en-US" b="1" dirty="0">
                <a:solidFill>
                  <a:schemeClr val="tx1"/>
                </a:solidFill>
              </a:rPr>
              <a:t>Was pitied of Macbeth. Marry, he was dead.</a:t>
            </a:r>
          </a:p>
          <a:p>
            <a:pPr marL="0" indent="0">
              <a:buNone/>
            </a:pPr>
            <a:r>
              <a:rPr lang="en-US" b="1" dirty="0">
                <a:solidFill>
                  <a:schemeClr val="tx1"/>
                </a:solidFill>
              </a:rPr>
              <a:t>And the right-valiant </a:t>
            </a:r>
            <a:r>
              <a:rPr lang="en-US" b="1" dirty="0" err="1">
                <a:solidFill>
                  <a:schemeClr val="tx1"/>
                </a:solidFill>
              </a:rPr>
              <a:t>Banquo</a:t>
            </a:r>
            <a:r>
              <a:rPr lang="en-US" b="1" dirty="0">
                <a:solidFill>
                  <a:schemeClr val="tx1"/>
                </a:solidFill>
              </a:rPr>
              <a:t> walked too late,</a:t>
            </a:r>
          </a:p>
          <a:p>
            <a:pPr marL="0" indent="0">
              <a:buNone/>
            </a:pPr>
            <a:r>
              <a:rPr lang="en-US" b="1" dirty="0">
                <a:solidFill>
                  <a:schemeClr val="tx1"/>
                </a:solidFill>
              </a:rPr>
              <a:t>Whom, you may say, if ’t please you, </a:t>
            </a:r>
            <a:r>
              <a:rPr lang="en-US" b="1" dirty="0" err="1">
                <a:solidFill>
                  <a:schemeClr val="tx1"/>
                </a:solidFill>
              </a:rPr>
              <a:t>Fleance</a:t>
            </a:r>
            <a:r>
              <a:rPr lang="en-US" b="1" dirty="0">
                <a:solidFill>
                  <a:schemeClr val="tx1"/>
                </a:solidFill>
              </a:rPr>
              <a:t> killed,</a:t>
            </a:r>
          </a:p>
          <a:p>
            <a:pPr marL="0" indent="0">
              <a:buNone/>
            </a:pPr>
            <a:r>
              <a:rPr lang="en-US" b="1" dirty="0">
                <a:solidFill>
                  <a:schemeClr val="tx1"/>
                </a:solidFill>
              </a:rPr>
              <a:t>For </a:t>
            </a:r>
            <a:r>
              <a:rPr lang="en-US" b="1" dirty="0" err="1">
                <a:solidFill>
                  <a:schemeClr val="tx1"/>
                </a:solidFill>
              </a:rPr>
              <a:t>Fleance</a:t>
            </a:r>
            <a:r>
              <a:rPr lang="en-US" b="1" dirty="0">
                <a:solidFill>
                  <a:schemeClr val="tx1"/>
                </a:solidFill>
              </a:rPr>
              <a:t> fled. Men must not walk too late.</a:t>
            </a:r>
          </a:p>
          <a:p>
            <a:pPr marL="0" indent="0">
              <a:buNone/>
            </a:pPr>
            <a:r>
              <a:rPr lang="en-US" b="1" dirty="0">
                <a:solidFill>
                  <a:schemeClr val="tx1"/>
                </a:solidFill>
              </a:rPr>
              <a:t>Who cannot want the thought how monstrous</a:t>
            </a:r>
          </a:p>
          <a:p>
            <a:pPr marL="0" indent="0">
              <a:buNone/>
            </a:pPr>
            <a:r>
              <a:rPr lang="en-US" b="1" dirty="0">
                <a:solidFill>
                  <a:schemeClr val="tx1"/>
                </a:solidFill>
              </a:rPr>
              <a:t>It was for Malcolm and for </a:t>
            </a:r>
            <a:r>
              <a:rPr lang="en-US" b="1" dirty="0" err="1">
                <a:solidFill>
                  <a:schemeClr val="tx1"/>
                </a:solidFill>
              </a:rPr>
              <a:t>Donalbain</a:t>
            </a:r>
            <a:endParaRPr lang="en-US" b="1" dirty="0">
              <a:solidFill>
                <a:schemeClr val="tx1"/>
              </a:solidFill>
            </a:endParaRPr>
          </a:p>
          <a:p>
            <a:pPr marL="0" indent="0">
              <a:buNone/>
            </a:pPr>
            <a:r>
              <a:rPr lang="en-US" b="1" dirty="0">
                <a:solidFill>
                  <a:schemeClr val="tx1"/>
                </a:solidFill>
              </a:rPr>
              <a:t>To kill their gracious father?</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i="1" dirty="0">
                <a:solidFill>
                  <a:srgbClr val="000000"/>
                </a:solidFill>
                <a:latin typeface="Lucida Grande"/>
              </a:rPr>
              <a:t>LENNOX</a:t>
            </a:r>
            <a:r>
              <a:rPr lang="en-US" i="1" dirty="0">
                <a:solidFill>
                  <a:srgbClr val="000000"/>
                </a:solidFill>
                <a:latin typeface="Lucida Grande"/>
              </a:rPr>
              <a:t> and another </a:t>
            </a:r>
            <a:r>
              <a:rPr lang="en-US" b="1" i="1" dirty="0">
                <a:solidFill>
                  <a:srgbClr val="000000"/>
                </a:solidFill>
                <a:latin typeface="Lucida Grande"/>
              </a:rPr>
              <a:t>LORD</a:t>
            </a:r>
            <a:r>
              <a:rPr lang="en-US" i="1" dirty="0">
                <a:solidFill>
                  <a:srgbClr val="000000"/>
                </a:solidFill>
                <a:latin typeface="Lucida Grande"/>
              </a:rPr>
              <a:t> enter</a:t>
            </a:r>
            <a:r>
              <a:rPr lang="en-US" i="1" dirty="0" smtClean="0">
                <a:solidFill>
                  <a:srgbClr val="000000"/>
                </a:solidFill>
                <a:latin typeface="Lucida Grande"/>
              </a:rPr>
              <a:t>.</a:t>
            </a:r>
          </a:p>
          <a:p>
            <a:pPr marL="0" indent="0">
              <a:buNone/>
            </a:pPr>
            <a:endParaRPr lang="en-US" b="1" i="1" dirty="0">
              <a:solidFill>
                <a:srgbClr val="000000"/>
              </a:solidFill>
              <a:latin typeface="Lucida Grande"/>
            </a:endParaRPr>
          </a:p>
          <a:p>
            <a:pPr marL="0" indent="0">
              <a:buNone/>
            </a:pPr>
            <a:r>
              <a:rPr lang="en-US" b="1" dirty="0" smtClean="0">
                <a:solidFill>
                  <a:prstClr val="black"/>
                </a:solidFill>
              </a:rPr>
              <a:t>LENNOX</a:t>
            </a:r>
            <a:endParaRPr lang="en-US" b="1" dirty="0">
              <a:solidFill>
                <a:prstClr val="black"/>
              </a:solidFill>
            </a:endParaRPr>
          </a:p>
          <a:p>
            <a:pPr marL="0" indent="0">
              <a:buNone/>
            </a:pPr>
            <a:r>
              <a:rPr lang="en-US" b="1" dirty="0">
                <a:solidFill>
                  <a:prstClr val="black"/>
                </a:solidFill>
              </a:rPr>
              <a:t>What I’ve already said shows you we think alike, so you can draw your own conclusions. All I’m saying is that strange things have been going on. Macbeth pitied Duncan—after Duncan was dead. And </a:t>
            </a:r>
            <a:r>
              <a:rPr lang="en-US" b="1" dirty="0" err="1">
                <a:solidFill>
                  <a:prstClr val="black"/>
                </a:solidFill>
              </a:rPr>
              <a:t>Banquo</a:t>
            </a:r>
            <a:r>
              <a:rPr lang="en-US" b="1" dirty="0">
                <a:solidFill>
                  <a:prstClr val="black"/>
                </a:solidFill>
              </a:rPr>
              <a:t> went out walking too late at night. If you like, we can say that </a:t>
            </a:r>
            <a:r>
              <a:rPr lang="en-US" b="1" dirty="0" err="1">
                <a:solidFill>
                  <a:prstClr val="black"/>
                </a:solidFill>
              </a:rPr>
              <a:t>Fleance</a:t>
            </a:r>
            <a:r>
              <a:rPr lang="en-US" b="1" dirty="0">
                <a:solidFill>
                  <a:prstClr val="black"/>
                </a:solidFill>
              </a:rPr>
              <a:t> must have killed him, because </a:t>
            </a:r>
            <a:r>
              <a:rPr lang="en-US" b="1" dirty="0" err="1">
                <a:solidFill>
                  <a:prstClr val="black"/>
                </a:solidFill>
              </a:rPr>
              <a:t>Fleance</a:t>
            </a:r>
            <a:r>
              <a:rPr lang="en-US" b="1" dirty="0">
                <a:solidFill>
                  <a:prstClr val="black"/>
                </a:solidFill>
              </a:rPr>
              <a:t> fled the scene of the crime. Clearly, men should not go out walking too late! And who can help thinking how monstrous it was for Malcolm and </a:t>
            </a:r>
            <a:r>
              <a:rPr lang="en-US" b="1" dirty="0" err="1">
                <a:solidFill>
                  <a:prstClr val="black"/>
                </a:solidFill>
              </a:rPr>
              <a:t>Donalbain</a:t>
            </a:r>
            <a:r>
              <a:rPr lang="en-US" b="1" dirty="0">
                <a:solidFill>
                  <a:prstClr val="black"/>
                </a:solidFill>
              </a:rPr>
              <a:t> to kill their gracious father? </a:t>
            </a:r>
          </a:p>
        </p:txBody>
      </p:sp>
    </p:spTree>
    <p:extLst>
      <p:ext uri="{BB962C8B-B14F-4D97-AF65-F5344CB8AC3E}">
        <p14:creationId xmlns:p14="http://schemas.microsoft.com/office/powerpoint/2010/main" val="47668291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410200" cy="6858000"/>
          </a:xfrm>
        </p:spPr>
        <p:txBody>
          <a:bodyPr>
            <a:normAutofit fontScale="85000" lnSpcReduction="20000"/>
          </a:bodyPr>
          <a:lstStyle/>
          <a:p>
            <a:pPr marL="0" indent="0">
              <a:buNone/>
            </a:pPr>
            <a:r>
              <a:rPr lang="en-US" b="1" dirty="0" smtClean="0">
                <a:solidFill>
                  <a:schemeClr val="tx1"/>
                </a:solidFill>
              </a:rPr>
              <a:t>LENNOX</a:t>
            </a:r>
          </a:p>
          <a:p>
            <a:pPr marL="0" indent="0">
              <a:buNone/>
            </a:pPr>
            <a:r>
              <a:rPr lang="en-US" b="1" dirty="0" err="1" smtClean="0">
                <a:solidFill>
                  <a:schemeClr val="tx1"/>
                </a:solidFill>
              </a:rPr>
              <a:t>Damnèd</a:t>
            </a:r>
            <a:r>
              <a:rPr lang="en-US" b="1" dirty="0" smtClean="0">
                <a:solidFill>
                  <a:schemeClr val="tx1"/>
                </a:solidFill>
              </a:rPr>
              <a:t> </a:t>
            </a:r>
            <a:r>
              <a:rPr lang="en-US" b="1" dirty="0">
                <a:solidFill>
                  <a:schemeClr val="tx1"/>
                </a:solidFill>
              </a:rPr>
              <a:t>fact!</a:t>
            </a:r>
          </a:p>
          <a:p>
            <a:pPr marL="0" indent="0">
              <a:buNone/>
            </a:pPr>
            <a:r>
              <a:rPr lang="en-US" b="1" dirty="0">
                <a:solidFill>
                  <a:schemeClr val="tx1"/>
                </a:solidFill>
              </a:rPr>
              <a:t>How it did grieve Macbeth! Did he not straight</a:t>
            </a:r>
          </a:p>
          <a:p>
            <a:pPr marL="0" indent="0">
              <a:buNone/>
            </a:pPr>
            <a:r>
              <a:rPr lang="en-US" b="1" dirty="0">
                <a:solidFill>
                  <a:schemeClr val="tx1"/>
                </a:solidFill>
              </a:rPr>
              <a:t>In pious rage the two delinquents tear</a:t>
            </a:r>
          </a:p>
          <a:p>
            <a:pPr marL="0" indent="0">
              <a:buNone/>
            </a:pPr>
            <a:r>
              <a:rPr lang="en-US" b="1" dirty="0">
                <a:solidFill>
                  <a:schemeClr val="tx1"/>
                </a:solidFill>
              </a:rPr>
              <a:t>That were the slaves of drink and thralls of sleep?</a:t>
            </a:r>
          </a:p>
          <a:p>
            <a:pPr marL="0" indent="0">
              <a:buNone/>
            </a:pPr>
            <a:r>
              <a:rPr lang="en-US" b="1" dirty="0">
                <a:solidFill>
                  <a:schemeClr val="tx1"/>
                </a:solidFill>
              </a:rPr>
              <a:t>Was not that nobly done? Ay, and wisely too,</a:t>
            </a:r>
          </a:p>
          <a:p>
            <a:pPr marL="0" indent="0">
              <a:buNone/>
            </a:pPr>
            <a:r>
              <a:rPr lang="en-US" b="1" dirty="0">
                <a:solidFill>
                  <a:schemeClr val="tx1"/>
                </a:solidFill>
              </a:rPr>
              <a:t>For ’</a:t>
            </a:r>
            <a:r>
              <a:rPr lang="en-US" b="1" dirty="0" err="1">
                <a:solidFill>
                  <a:schemeClr val="tx1"/>
                </a:solidFill>
              </a:rPr>
              <a:t>twould</a:t>
            </a:r>
            <a:r>
              <a:rPr lang="en-US" b="1" dirty="0">
                <a:solidFill>
                  <a:schemeClr val="tx1"/>
                </a:solidFill>
              </a:rPr>
              <a:t> have angered any heart alive</a:t>
            </a:r>
          </a:p>
          <a:p>
            <a:pPr marL="0" indent="0">
              <a:buNone/>
            </a:pPr>
            <a:r>
              <a:rPr lang="en-US" b="1" dirty="0">
                <a:solidFill>
                  <a:schemeClr val="tx1"/>
                </a:solidFill>
              </a:rPr>
              <a:t>To hear the men deny ’t. So that, I say,</a:t>
            </a:r>
          </a:p>
          <a:p>
            <a:pPr marL="0" indent="0">
              <a:buNone/>
            </a:pPr>
            <a:r>
              <a:rPr lang="en-US" b="1" dirty="0">
                <a:solidFill>
                  <a:schemeClr val="tx1"/>
                </a:solidFill>
              </a:rPr>
              <a:t>He has borne all things well. And I do think</a:t>
            </a:r>
          </a:p>
          <a:p>
            <a:pPr marL="0" indent="0">
              <a:buNone/>
            </a:pPr>
            <a:r>
              <a:rPr lang="en-US" b="1" dirty="0">
                <a:solidFill>
                  <a:schemeClr val="tx1"/>
                </a:solidFill>
              </a:rPr>
              <a:t>That had he Duncan’s sons under his key—</a:t>
            </a:r>
          </a:p>
          <a:p>
            <a:pPr marL="0" indent="0">
              <a:buNone/>
            </a:pPr>
            <a:r>
              <a:rPr lang="en-US" b="1" dirty="0">
                <a:solidFill>
                  <a:schemeClr val="tx1"/>
                </a:solidFill>
              </a:rPr>
              <a:t>As, </a:t>
            </a:r>
            <a:r>
              <a:rPr lang="en-US" b="1" dirty="0" err="1">
                <a:solidFill>
                  <a:schemeClr val="tx1"/>
                </a:solidFill>
              </a:rPr>
              <a:t>an’t</a:t>
            </a:r>
            <a:r>
              <a:rPr lang="en-US" b="1" dirty="0">
                <a:solidFill>
                  <a:schemeClr val="tx1"/>
                </a:solidFill>
              </a:rPr>
              <a:t> please heaven, he shall not—they should find</a:t>
            </a:r>
          </a:p>
          <a:p>
            <a:pPr marL="0" indent="0">
              <a:buNone/>
            </a:pPr>
            <a:r>
              <a:rPr lang="en-US" b="1" dirty="0">
                <a:solidFill>
                  <a:schemeClr val="tx1"/>
                </a:solidFill>
              </a:rPr>
              <a:t>What ’</a:t>
            </a:r>
            <a:r>
              <a:rPr lang="en-US" b="1" dirty="0" err="1">
                <a:solidFill>
                  <a:schemeClr val="tx1"/>
                </a:solidFill>
              </a:rPr>
              <a:t>twere</a:t>
            </a:r>
            <a:r>
              <a:rPr lang="en-US" b="1" dirty="0">
                <a:solidFill>
                  <a:schemeClr val="tx1"/>
                </a:solidFill>
              </a:rPr>
              <a:t> to kill a father. So should </a:t>
            </a:r>
            <a:r>
              <a:rPr lang="en-US" b="1" dirty="0" err="1">
                <a:solidFill>
                  <a:schemeClr val="tx1"/>
                </a:solidFill>
              </a:rPr>
              <a:t>Fleance</a:t>
            </a:r>
            <a:r>
              <a:rPr lang="en-US" b="1" dirty="0">
                <a:solidFill>
                  <a:schemeClr val="tx1"/>
                </a:solidFill>
              </a:rPr>
              <a:t>.</a:t>
            </a:r>
          </a:p>
          <a:p>
            <a:pPr marL="0" indent="0">
              <a:buNone/>
            </a:pPr>
            <a:r>
              <a:rPr lang="en-US" b="1" dirty="0">
                <a:solidFill>
                  <a:schemeClr val="tx1"/>
                </a:solidFill>
              </a:rPr>
              <a:t>But, peace! For from broad words, and 'cause he failed</a:t>
            </a:r>
          </a:p>
          <a:p>
            <a:pPr marL="0" indent="0">
              <a:buNone/>
            </a:pPr>
            <a:r>
              <a:rPr lang="en-US" b="1" dirty="0">
                <a:solidFill>
                  <a:schemeClr val="tx1"/>
                </a:solidFill>
              </a:rPr>
              <a:t>His presence at the tyrant’s feast, I hear</a:t>
            </a:r>
          </a:p>
          <a:p>
            <a:pPr marL="0" indent="0">
              <a:buNone/>
            </a:pPr>
            <a:r>
              <a:rPr lang="en-US" b="1" dirty="0" err="1">
                <a:solidFill>
                  <a:schemeClr val="tx1"/>
                </a:solidFill>
              </a:rPr>
              <a:t>Macduff</a:t>
            </a:r>
            <a:r>
              <a:rPr lang="en-US" b="1" dirty="0">
                <a:solidFill>
                  <a:schemeClr val="tx1"/>
                </a:solidFill>
              </a:rPr>
              <a:t> lives in disgrace. Sir, can you tell</a:t>
            </a:r>
          </a:p>
          <a:p>
            <a:pPr marL="0" indent="0">
              <a:buNone/>
            </a:pPr>
            <a:r>
              <a:rPr lang="en-US" b="1" dirty="0">
                <a:solidFill>
                  <a:schemeClr val="tx1"/>
                </a:solidFill>
              </a:rPr>
              <a:t>Where he bestows himself?</a:t>
            </a:r>
          </a:p>
        </p:txBody>
      </p:sp>
      <p:sp>
        <p:nvSpPr>
          <p:cNvPr id="4" name="Content Placeholder 2"/>
          <p:cNvSpPr txBox="1">
            <a:spLocks/>
          </p:cNvSpPr>
          <p:nvPr/>
        </p:nvSpPr>
        <p:spPr>
          <a:xfrm>
            <a:off x="5334000" y="-31845"/>
            <a:ext cx="3782704" cy="6858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smtClean="0">
                <a:solidFill>
                  <a:prstClr val="black"/>
                </a:solidFill>
              </a:rPr>
              <a:t>LENNOX</a:t>
            </a:r>
          </a:p>
          <a:p>
            <a:pPr marL="0" indent="0">
              <a:buNone/>
            </a:pPr>
            <a:r>
              <a:rPr lang="en-US" b="1" dirty="0">
                <a:solidFill>
                  <a:prstClr val="black"/>
                </a:solidFill>
              </a:rPr>
              <a:t>Such a heinous crime—how it saddened Macbeth! Wasn’t it loyal of him to kill those two servants right away, while they were still drunk and asleep? That was the right thing to do, wasn’t it? Yes, and it was the wise thing, too, because we all would have been outraged to hear those two deny their crime. Considering all this, I think Macbeth has handled things well. If he had Duncan’s sons in prison—which I hope won’t happen—they would find out how awful the punishment is for those who kill their fathers, and so would </a:t>
            </a:r>
            <a:r>
              <a:rPr lang="en-US" b="1" dirty="0" err="1">
                <a:solidFill>
                  <a:prstClr val="black"/>
                </a:solidFill>
              </a:rPr>
              <a:t>Fleance</a:t>
            </a:r>
            <a:r>
              <a:rPr lang="en-US" b="1" dirty="0">
                <a:solidFill>
                  <a:prstClr val="black"/>
                </a:solidFill>
              </a:rPr>
              <a:t>. But enough of that. I hear that </a:t>
            </a:r>
            <a:r>
              <a:rPr lang="en-US" b="1" dirty="0" err="1">
                <a:solidFill>
                  <a:prstClr val="black"/>
                </a:solidFill>
              </a:rPr>
              <a:t>Macduff</a:t>
            </a:r>
            <a:r>
              <a:rPr lang="en-US" b="1" dirty="0">
                <a:solidFill>
                  <a:prstClr val="black"/>
                </a:solidFill>
              </a:rPr>
              <a:t> is out of favor with the king because he speaks his mind too plainly, and because he failed to show up at Macbeth’s feast. Can you tell me where he’s hiding himself?</a:t>
            </a:r>
          </a:p>
        </p:txBody>
      </p:sp>
    </p:spTree>
    <p:extLst>
      <p:ext uri="{BB962C8B-B14F-4D97-AF65-F5344CB8AC3E}">
        <p14:creationId xmlns:p14="http://schemas.microsoft.com/office/powerpoint/2010/main" val="424813973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324600" cy="6858000"/>
          </a:xfrm>
        </p:spPr>
        <p:txBody>
          <a:bodyPr>
            <a:normAutofit/>
          </a:bodyPr>
          <a:lstStyle/>
          <a:p>
            <a:pPr marL="0" indent="0">
              <a:buNone/>
            </a:pPr>
            <a:r>
              <a:rPr lang="en-US" b="1" dirty="0">
                <a:solidFill>
                  <a:schemeClr val="tx1"/>
                </a:solidFill>
              </a:rPr>
              <a:t>LORD</a:t>
            </a:r>
          </a:p>
          <a:p>
            <a:pPr marL="0" indent="0">
              <a:buNone/>
            </a:pPr>
            <a:r>
              <a:rPr lang="en-US" b="1" dirty="0" smtClean="0">
                <a:solidFill>
                  <a:schemeClr val="tx1"/>
                </a:solidFill>
              </a:rPr>
              <a:t>The </a:t>
            </a:r>
            <a:r>
              <a:rPr lang="en-US" b="1" dirty="0">
                <a:solidFill>
                  <a:schemeClr val="tx1"/>
                </a:solidFill>
              </a:rPr>
              <a:t>son of Duncan—</a:t>
            </a:r>
          </a:p>
          <a:p>
            <a:pPr marL="0" indent="0">
              <a:buNone/>
            </a:pPr>
            <a:r>
              <a:rPr lang="en-US" b="1" dirty="0">
                <a:solidFill>
                  <a:schemeClr val="tx1"/>
                </a:solidFill>
              </a:rPr>
              <a:t>From whom this tyrant holds the due of birth—</a:t>
            </a:r>
          </a:p>
          <a:p>
            <a:pPr marL="0" indent="0">
              <a:buNone/>
            </a:pPr>
            <a:r>
              <a:rPr lang="en-US" b="1" dirty="0">
                <a:solidFill>
                  <a:schemeClr val="tx1"/>
                </a:solidFill>
              </a:rPr>
              <a:t>Lives in the English court and is received</a:t>
            </a:r>
          </a:p>
          <a:p>
            <a:pPr marL="0" indent="0">
              <a:buNone/>
            </a:pPr>
            <a:r>
              <a:rPr lang="en-US" b="1" dirty="0">
                <a:solidFill>
                  <a:schemeClr val="tx1"/>
                </a:solidFill>
              </a:rPr>
              <a:t>Of the most pious Edward with such grace</a:t>
            </a:r>
          </a:p>
          <a:p>
            <a:pPr marL="0" indent="0">
              <a:buNone/>
            </a:pPr>
            <a:r>
              <a:rPr lang="en-US" b="1" dirty="0">
                <a:solidFill>
                  <a:schemeClr val="tx1"/>
                </a:solidFill>
              </a:rPr>
              <a:t>That the malevolence of fortune nothing</a:t>
            </a:r>
          </a:p>
          <a:p>
            <a:pPr marL="0" indent="0">
              <a:buNone/>
            </a:pPr>
            <a:r>
              <a:rPr lang="en-US" b="1" dirty="0">
                <a:solidFill>
                  <a:schemeClr val="tx1"/>
                </a:solidFill>
              </a:rPr>
              <a:t>Takes from his high respect. </a:t>
            </a:r>
          </a:p>
        </p:txBody>
      </p:sp>
      <p:sp>
        <p:nvSpPr>
          <p:cNvPr id="4" name="Content Placeholder 2"/>
          <p:cNvSpPr txBox="1">
            <a:spLocks/>
          </p:cNvSpPr>
          <p:nvPr/>
        </p:nvSpPr>
        <p:spPr>
          <a:xfrm>
            <a:off x="6400800" y="-31845"/>
            <a:ext cx="27159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LORD</a:t>
            </a:r>
          </a:p>
          <a:p>
            <a:pPr marL="0" indent="0">
              <a:buNone/>
            </a:pPr>
            <a:r>
              <a:rPr lang="en-US" b="1" dirty="0">
                <a:solidFill>
                  <a:prstClr val="black"/>
                </a:solidFill>
              </a:rPr>
              <a:t>Duncan’s son Malcolm, whose birthright and throne Macbeth has stolen, lives in the English court. There, the saintly King Edward treats Malcolm so well that despite Malcolm’s misfortunes, he’s not deprived of respect. </a:t>
            </a:r>
          </a:p>
        </p:txBody>
      </p:sp>
    </p:spTree>
    <p:extLst>
      <p:ext uri="{BB962C8B-B14F-4D97-AF65-F5344CB8AC3E}">
        <p14:creationId xmlns:p14="http://schemas.microsoft.com/office/powerpoint/2010/main" val="65879736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fontScale="92500" lnSpcReduction="20000"/>
          </a:bodyPr>
          <a:lstStyle/>
          <a:p>
            <a:pPr marL="0" indent="0">
              <a:buNone/>
            </a:pPr>
            <a:r>
              <a:rPr lang="en-US" b="1" dirty="0" smtClean="0">
                <a:solidFill>
                  <a:schemeClr val="tx1"/>
                </a:solidFill>
              </a:rPr>
              <a:t>LORD</a:t>
            </a:r>
          </a:p>
          <a:p>
            <a:pPr marL="0" indent="0">
              <a:buNone/>
            </a:pPr>
            <a:r>
              <a:rPr lang="en-US" b="1" dirty="0" smtClean="0">
                <a:solidFill>
                  <a:schemeClr val="tx1"/>
                </a:solidFill>
              </a:rPr>
              <a:t>Thither </a:t>
            </a:r>
            <a:r>
              <a:rPr lang="en-US" b="1" dirty="0" err="1">
                <a:solidFill>
                  <a:schemeClr val="tx1"/>
                </a:solidFill>
              </a:rPr>
              <a:t>Macduff</a:t>
            </a:r>
            <a:endParaRPr lang="en-US" b="1" dirty="0">
              <a:solidFill>
                <a:schemeClr val="tx1"/>
              </a:solidFill>
            </a:endParaRPr>
          </a:p>
          <a:p>
            <a:pPr marL="0" indent="0">
              <a:buNone/>
            </a:pPr>
            <a:r>
              <a:rPr lang="en-US" b="1" dirty="0">
                <a:solidFill>
                  <a:schemeClr val="tx1"/>
                </a:solidFill>
              </a:rPr>
              <a:t>Is gone to pray the holy king upon his aid</a:t>
            </a:r>
          </a:p>
          <a:p>
            <a:pPr marL="0" indent="0">
              <a:buNone/>
            </a:pPr>
            <a:r>
              <a:rPr lang="en-US" b="1" dirty="0">
                <a:solidFill>
                  <a:schemeClr val="tx1"/>
                </a:solidFill>
              </a:rPr>
              <a:t>To wake Northumberland and warlike </a:t>
            </a:r>
            <a:r>
              <a:rPr lang="en-US" b="1" dirty="0" err="1">
                <a:solidFill>
                  <a:schemeClr val="tx1"/>
                </a:solidFill>
              </a:rPr>
              <a:t>Siward</a:t>
            </a:r>
            <a:r>
              <a:rPr lang="en-US" b="1" dirty="0">
                <a:solidFill>
                  <a:schemeClr val="tx1"/>
                </a:solidFill>
              </a:rPr>
              <a:t>,</a:t>
            </a:r>
          </a:p>
          <a:p>
            <a:pPr marL="0" indent="0">
              <a:buNone/>
            </a:pPr>
            <a:r>
              <a:rPr lang="en-US" b="1" dirty="0">
                <a:solidFill>
                  <a:schemeClr val="tx1"/>
                </a:solidFill>
              </a:rPr>
              <a:t>That by the help of these—with Him above</a:t>
            </a:r>
          </a:p>
          <a:p>
            <a:pPr marL="0" indent="0">
              <a:buNone/>
            </a:pPr>
            <a:r>
              <a:rPr lang="en-US" b="1" dirty="0">
                <a:solidFill>
                  <a:schemeClr val="tx1"/>
                </a:solidFill>
              </a:rPr>
              <a:t>To ratify the work—we may again</a:t>
            </a:r>
          </a:p>
          <a:p>
            <a:pPr marL="0" indent="0">
              <a:buNone/>
            </a:pPr>
            <a:r>
              <a:rPr lang="en-US" b="1" dirty="0">
                <a:solidFill>
                  <a:schemeClr val="tx1"/>
                </a:solidFill>
              </a:rPr>
              <a:t>Give to our tables meat, sleep to our nights,</a:t>
            </a:r>
          </a:p>
          <a:p>
            <a:pPr marL="0" indent="0">
              <a:buNone/>
            </a:pPr>
            <a:r>
              <a:rPr lang="en-US" b="1" dirty="0">
                <a:solidFill>
                  <a:schemeClr val="tx1"/>
                </a:solidFill>
              </a:rPr>
              <a:t>Free from our feasts and banquets bloody knives,</a:t>
            </a:r>
          </a:p>
          <a:p>
            <a:pPr marL="0" indent="0">
              <a:buNone/>
            </a:pPr>
            <a:r>
              <a:rPr lang="en-US" b="1" dirty="0">
                <a:solidFill>
                  <a:schemeClr val="tx1"/>
                </a:solidFill>
              </a:rPr>
              <a:t>Do faithful homage and receive free honors.</a:t>
            </a:r>
          </a:p>
          <a:p>
            <a:pPr marL="0" indent="0">
              <a:buNone/>
            </a:pPr>
            <a:r>
              <a:rPr lang="en-US" b="1" dirty="0">
                <a:solidFill>
                  <a:schemeClr val="tx1"/>
                </a:solidFill>
              </a:rPr>
              <a:t>All which we pine for now. And this report</a:t>
            </a:r>
          </a:p>
          <a:p>
            <a:pPr marL="0" indent="0">
              <a:buNone/>
            </a:pPr>
            <a:r>
              <a:rPr lang="en-US" b="1" dirty="0">
                <a:solidFill>
                  <a:schemeClr val="tx1"/>
                </a:solidFill>
              </a:rPr>
              <a:t>Hath so exasperated the king that he</a:t>
            </a:r>
          </a:p>
          <a:p>
            <a:pPr marL="0" indent="0">
              <a:buNone/>
            </a:pPr>
            <a:r>
              <a:rPr lang="en-US" b="1" dirty="0">
                <a:solidFill>
                  <a:schemeClr val="tx1"/>
                </a:solidFill>
              </a:rPr>
              <a:t>Prepares for some attempt of war.</a:t>
            </a: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smtClean="0">
                <a:solidFill>
                  <a:prstClr val="black"/>
                </a:solidFill>
              </a:rPr>
              <a:t>LORD</a:t>
            </a:r>
          </a:p>
          <a:p>
            <a:pPr marL="0" indent="0">
              <a:buNone/>
            </a:pPr>
            <a:r>
              <a:rPr lang="en-US" b="1" dirty="0" err="1" smtClean="0">
                <a:solidFill>
                  <a:prstClr val="black"/>
                </a:solidFill>
              </a:rPr>
              <a:t>Macduff</a:t>
            </a:r>
            <a:r>
              <a:rPr lang="en-US" b="1" dirty="0" smtClean="0">
                <a:solidFill>
                  <a:prstClr val="black"/>
                </a:solidFill>
              </a:rPr>
              <a:t> </a:t>
            </a:r>
            <a:r>
              <a:rPr lang="en-US" b="1" dirty="0">
                <a:solidFill>
                  <a:prstClr val="black"/>
                </a:solidFill>
              </a:rPr>
              <a:t>went there to ask King Edward for help. He wants Edward to help him form an alliance with the people of Northumberland and their lord, </a:t>
            </a:r>
            <a:r>
              <a:rPr lang="en-US" b="1" dirty="0" err="1">
                <a:solidFill>
                  <a:prstClr val="black"/>
                </a:solidFill>
              </a:rPr>
              <a:t>Siward</a:t>
            </a:r>
            <a:r>
              <a:rPr lang="en-US" b="1" dirty="0">
                <a:solidFill>
                  <a:prstClr val="black"/>
                </a:solidFill>
              </a:rPr>
              <a:t>. </a:t>
            </a:r>
            <a:r>
              <a:rPr lang="en-US" b="1" dirty="0" err="1">
                <a:solidFill>
                  <a:prstClr val="black"/>
                </a:solidFill>
              </a:rPr>
              <a:t>Macduff</a:t>
            </a:r>
            <a:r>
              <a:rPr lang="en-US" b="1" dirty="0">
                <a:solidFill>
                  <a:prstClr val="black"/>
                </a:solidFill>
              </a:rPr>
              <a:t> hopes that with their help—and with the help of God above—he may once again put food on our tables, bring peace back to our nights, free our feasts and banquets from violent murders, allow us to pay proper homage to our king, and receive honors freely. Those are the things we pine for now. Macbeth has heard this news and he is so angry that he’s preparing for war.</a:t>
            </a:r>
          </a:p>
        </p:txBody>
      </p:sp>
    </p:spTree>
    <p:extLst>
      <p:ext uri="{BB962C8B-B14F-4D97-AF65-F5344CB8AC3E}">
        <p14:creationId xmlns:p14="http://schemas.microsoft.com/office/powerpoint/2010/main" val="297911261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LENNOX</a:t>
            </a:r>
          </a:p>
          <a:p>
            <a:pPr marL="0" indent="0">
              <a:buNone/>
            </a:pPr>
            <a:r>
              <a:rPr lang="en-US" b="1" dirty="0">
                <a:solidFill>
                  <a:schemeClr val="tx1"/>
                </a:solidFill>
              </a:rPr>
              <a:t>Sent he to </a:t>
            </a:r>
            <a:r>
              <a:rPr lang="en-US" b="1" dirty="0" err="1">
                <a:solidFill>
                  <a:schemeClr val="tx1"/>
                </a:solidFill>
              </a:rPr>
              <a:t>Macduff</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LORD</a:t>
            </a:r>
          </a:p>
          <a:p>
            <a:pPr marL="0" indent="0">
              <a:buNone/>
            </a:pPr>
            <a:r>
              <a:rPr lang="en-US" b="1" dirty="0">
                <a:solidFill>
                  <a:schemeClr val="tx1"/>
                </a:solidFill>
              </a:rPr>
              <a:t>He did, and with an absolute “Sir, not I,”</a:t>
            </a:r>
          </a:p>
          <a:p>
            <a:pPr marL="0" indent="0">
              <a:buNone/>
            </a:pPr>
            <a:r>
              <a:rPr lang="en-US" b="1" dirty="0">
                <a:solidFill>
                  <a:schemeClr val="tx1"/>
                </a:solidFill>
              </a:rPr>
              <a:t>The cloudy messenger turns me his back,</a:t>
            </a:r>
          </a:p>
          <a:p>
            <a:pPr marL="0" indent="0">
              <a:buNone/>
            </a:pPr>
            <a:r>
              <a:rPr lang="en-US" b="1" dirty="0">
                <a:solidFill>
                  <a:schemeClr val="tx1"/>
                </a:solidFill>
              </a:rPr>
              <a:t>And hums, as who should say “You’ll rue the time</a:t>
            </a:r>
          </a:p>
          <a:p>
            <a:pPr marL="0" indent="0">
              <a:buNone/>
            </a:pPr>
            <a:r>
              <a:rPr lang="en-US" b="1" dirty="0">
                <a:solidFill>
                  <a:schemeClr val="tx1"/>
                </a:solidFill>
              </a:rPr>
              <a:t>That clogs me with this answer</a:t>
            </a:r>
            <a:r>
              <a:rPr lang="en-US" b="1" dirty="0" smtClean="0">
                <a:solidFill>
                  <a:schemeClr val="tx1"/>
                </a:solidFill>
              </a:rPr>
              <a:t>.”</a:t>
            </a:r>
          </a:p>
          <a:p>
            <a:pPr marL="0" indent="0">
              <a:buNone/>
            </a:pPr>
            <a:endParaRPr lang="en-US" b="1" dirty="0">
              <a:solidFill>
                <a:schemeClr val="tx1"/>
              </a:solidFill>
            </a:endParaRPr>
          </a:p>
          <a:p>
            <a:pPr marL="0" indent="0">
              <a:buNone/>
            </a:pPr>
            <a:endParaRPr lang="en-US" b="1" dirty="0">
              <a:solidFill>
                <a:schemeClr val="tx1"/>
              </a:solidFill>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LENNOX</a:t>
            </a:r>
          </a:p>
          <a:p>
            <a:pPr marL="0" indent="0">
              <a:buNone/>
            </a:pPr>
            <a:r>
              <a:rPr lang="en-US" b="1" dirty="0">
                <a:solidFill>
                  <a:prstClr val="black"/>
                </a:solidFill>
              </a:rPr>
              <a:t>Did he tell </a:t>
            </a:r>
            <a:r>
              <a:rPr lang="en-US" b="1" dirty="0" err="1">
                <a:solidFill>
                  <a:prstClr val="black"/>
                </a:solidFill>
              </a:rPr>
              <a:t>Macduff</a:t>
            </a:r>
            <a:r>
              <a:rPr lang="en-US" b="1" dirty="0">
                <a:solidFill>
                  <a:prstClr val="black"/>
                </a:solidFill>
              </a:rPr>
              <a:t> to return to Scotland</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LORD</a:t>
            </a:r>
          </a:p>
          <a:p>
            <a:pPr marL="0" indent="0">
              <a:buNone/>
            </a:pPr>
            <a:r>
              <a:rPr lang="en-US" b="1" dirty="0">
                <a:solidFill>
                  <a:prstClr val="black"/>
                </a:solidFill>
              </a:rPr>
              <a:t>He did, but </a:t>
            </a:r>
            <a:r>
              <a:rPr lang="en-US" b="1" dirty="0" err="1">
                <a:solidFill>
                  <a:prstClr val="black"/>
                </a:solidFill>
              </a:rPr>
              <a:t>Macduff</a:t>
            </a:r>
            <a:r>
              <a:rPr lang="en-US" b="1" dirty="0">
                <a:solidFill>
                  <a:prstClr val="black"/>
                </a:solidFill>
              </a:rPr>
              <a:t> told the messenger, “No way.” The messenger scowled and rudely turned his back on </a:t>
            </a:r>
            <a:r>
              <a:rPr lang="en-US" b="1" dirty="0" err="1">
                <a:solidFill>
                  <a:prstClr val="black"/>
                </a:solidFill>
              </a:rPr>
              <a:t>Macduff</a:t>
            </a:r>
            <a:r>
              <a:rPr lang="en-US" b="1" dirty="0">
                <a:solidFill>
                  <a:prstClr val="black"/>
                </a:solidFill>
              </a:rPr>
              <a:t>, as if to say, “You’ll regret the day you gave me this answer</a:t>
            </a:r>
            <a:r>
              <a:rPr lang="en-US" b="1" dirty="0" smtClean="0">
                <a:solidFill>
                  <a:prstClr val="black"/>
                </a:solidFill>
              </a:rPr>
              <a:t>.”</a:t>
            </a:r>
          </a:p>
          <a:p>
            <a:pPr marL="0" indent="0">
              <a:buNone/>
            </a:pP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297911261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3600" cy="6858000"/>
          </a:xfrm>
        </p:spPr>
        <p:txBody>
          <a:bodyPr>
            <a:normAutofit/>
          </a:bodyPr>
          <a:lstStyle/>
          <a:p>
            <a:pPr marL="0" indent="0">
              <a:buNone/>
            </a:pPr>
            <a:r>
              <a:rPr lang="en-US" b="1" dirty="0">
                <a:solidFill>
                  <a:schemeClr val="tx1"/>
                </a:solidFill>
              </a:rPr>
              <a:t>LENNOX</a:t>
            </a:r>
          </a:p>
          <a:p>
            <a:pPr marL="0" indent="0">
              <a:buNone/>
            </a:pPr>
            <a:r>
              <a:rPr lang="en-US" b="1" dirty="0" smtClean="0">
                <a:solidFill>
                  <a:schemeClr val="tx1"/>
                </a:solidFill>
              </a:rPr>
              <a:t>And </a:t>
            </a:r>
            <a:r>
              <a:rPr lang="en-US" b="1" dirty="0">
                <a:solidFill>
                  <a:schemeClr val="tx1"/>
                </a:solidFill>
              </a:rPr>
              <a:t>that well might</a:t>
            </a:r>
          </a:p>
          <a:p>
            <a:pPr marL="0" indent="0">
              <a:buNone/>
            </a:pPr>
            <a:r>
              <a:rPr lang="en-US" b="1" dirty="0">
                <a:solidFill>
                  <a:schemeClr val="tx1"/>
                </a:solidFill>
              </a:rPr>
              <a:t>Advise him to a caution, t' hold what distance</a:t>
            </a:r>
          </a:p>
          <a:p>
            <a:pPr marL="0" indent="0">
              <a:buNone/>
            </a:pPr>
            <a:r>
              <a:rPr lang="en-US" b="1" dirty="0">
                <a:solidFill>
                  <a:schemeClr val="tx1"/>
                </a:solidFill>
              </a:rPr>
              <a:t>His wisdom can provide. Some holy angel</a:t>
            </a:r>
          </a:p>
          <a:p>
            <a:pPr marL="0" indent="0">
              <a:buNone/>
            </a:pPr>
            <a:r>
              <a:rPr lang="en-US" b="1" dirty="0">
                <a:solidFill>
                  <a:schemeClr val="tx1"/>
                </a:solidFill>
              </a:rPr>
              <a:t>Fly to the court of England and unfold</a:t>
            </a:r>
          </a:p>
          <a:p>
            <a:pPr marL="0" indent="0">
              <a:buNone/>
            </a:pPr>
            <a:r>
              <a:rPr lang="en-US" b="1" dirty="0">
                <a:solidFill>
                  <a:schemeClr val="tx1"/>
                </a:solidFill>
              </a:rPr>
              <a:t>His message ere he come, that a swift blessing</a:t>
            </a:r>
          </a:p>
          <a:p>
            <a:pPr marL="0" indent="0">
              <a:buNone/>
            </a:pPr>
            <a:r>
              <a:rPr lang="en-US" b="1" dirty="0">
                <a:solidFill>
                  <a:schemeClr val="tx1"/>
                </a:solidFill>
              </a:rPr>
              <a:t>May soon return to this our suffering country</a:t>
            </a:r>
          </a:p>
          <a:p>
            <a:pPr marL="0" indent="0">
              <a:buNone/>
            </a:pPr>
            <a:r>
              <a:rPr lang="en-US" b="1" dirty="0">
                <a:solidFill>
                  <a:schemeClr val="tx1"/>
                </a:solidFill>
              </a:rPr>
              <a:t>Under a hand accursed!</a:t>
            </a:r>
          </a:p>
        </p:txBody>
      </p:sp>
      <p:sp>
        <p:nvSpPr>
          <p:cNvPr id="4" name="Content Placeholder 2"/>
          <p:cNvSpPr txBox="1">
            <a:spLocks/>
          </p:cNvSpPr>
          <p:nvPr/>
        </p:nvSpPr>
        <p:spPr>
          <a:xfrm>
            <a:off x="5943600" y="-31845"/>
            <a:ext cx="3173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LENNOX</a:t>
            </a:r>
          </a:p>
          <a:p>
            <a:pPr marL="0" indent="0">
              <a:buNone/>
            </a:pPr>
            <a:r>
              <a:rPr lang="en-US" b="1" dirty="0">
                <a:solidFill>
                  <a:prstClr val="black"/>
                </a:solidFill>
              </a:rPr>
              <a:t>That might well keep </a:t>
            </a:r>
            <a:r>
              <a:rPr lang="en-US" b="1" dirty="0" err="1">
                <a:solidFill>
                  <a:prstClr val="black"/>
                </a:solidFill>
              </a:rPr>
              <a:t>Macduff</a:t>
            </a:r>
            <a:r>
              <a:rPr lang="en-US" b="1" dirty="0">
                <a:solidFill>
                  <a:prstClr val="black"/>
                </a:solidFill>
              </a:rPr>
              <a:t> away from Scotland. Some holy angel should go to the court of England and give </a:t>
            </a:r>
            <a:r>
              <a:rPr lang="en-US" b="1" dirty="0" err="1">
                <a:solidFill>
                  <a:prstClr val="black"/>
                </a:solidFill>
              </a:rPr>
              <a:t>Macduff</a:t>
            </a:r>
            <a:r>
              <a:rPr lang="en-US" b="1" dirty="0">
                <a:solidFill>
                  <a:prstClr val="black"/>
                </a:solidFill>
              </a:rPr>
              <a:t> a message. He should return quickly to free our country, which is suffering under a tyrant!</a:t>
            </a:r>
          </a:p>
        </p:txBody>
      </p:sp>
    </p:spTree>
    <p:extLst>
      <p:ext uri="{BB962C8B-B14F-4D97-AF65-F5344CB8AC3E}">
        <p14:creationId xmlns:p14="http://schemas.microsoft.com/office/powerpoint/2010/main" val="297911261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a:bodyPr>
          <a:lstStyle/>
          <a:p>
            <a:pPr marL="0" indent="0">
              <a:buNone/>
            </a:pPr>
            <a:r>
              <a:rPr lang="en-US" b="1" dirty="0">
                <a:solidFill>
                  <a:schemeClr val="tx1"/>
                </a:solidFill>
              </a:rPr>
              <a:t>LORD</a:t>
            </a:r>
          </a:p>
          <a:p>
            <a:pPr marL="0" indent="0">
              <a:buNone/>
            </a:pPr>
            <a:r>
              <a:rPr lang="en-US" b="1" dirty="0">
                <a:solidFill>
                  <a:schemeClr val="tx1"/>
                </a:solidFill>
              </a:rPr>
              <a:t>I’ll send my prayers with him</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Exeunt</a:t>
            </a:r>
            <a:endParaRPr lang="en-US" b="1" dirty="0">
              <a:solidFill>
                <a:schemeClr val="tx1"/>
              </a:solidFill>
            </a:endParaRPr>
          </a:p>
        </p:txBody>
      </p:sp>
      <p:sp>
        <p:nvSpPr>
          <p:cNvPr id="4" name="Content Placeholder 2"/>
          <p:cNvSpPr txBox="1">
            <a:spLocks/>
          </p:cNvSpPr>
          <p:nvPr/>
        </p:nvSpPr>
        <p:spPr>
          <a:xfrm>
            <a:off x="5181600" y="-31845"/>
            <a:ext cx="3935104"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LORD</a:t>
            </a:r>
          </a:p>
          <a:p>
            <a:pPr marL="0" indent="0">
              <a:buNone/>
            </a:pPr>
            <a:r>
              <a:rPr lang="en-US" b="1" dirty="0">
                <a:solidFill>
                  <a:prstClr val="black"/>
                </a:solidFill>
              </a:rPr>
              <a:t>I’ll send my prayers with him</a:t>
            </a:r>
            <a:r>
              <a:rPr lang="en-US" b="1" dirty="0" smtClean="0">
                <a:solidFill>
                  <a:prstClr val="black"/>
                </a:solidFill>
              </a:rPr>
              <a:t>.</a:t>
            </a:r>
          </a:p>
          <a:p>
            <a:pPr marL="0" indent="0">
              <a:buNone/>
            </a:pPr>
            <a:endParaRPr lang="en-US" b="1" dirty="0">
              <a:solidFill>
                <a:prstClr val="black"/>
              </a:solidFill>
            </a:endParaRPr>
          </a:p>
          <a:p>
            <a:pPr marL="0" indent="0">
              <a:buNone/>
            </a:pPr>
            <a:r>
              <a:rPr lang="en-US" i="1" dirty="0">
                <a:solidFill>
                  <a:srgbClr val="000000"/>
                </a:solidFill>
                <a:latin typeface="Lucida Grande"/>
              </a:rPr>
              <a:t>They exit.</a:t>
            </a:r>
            <a:endParaRPr lang="en-US" b="1" dirty="0">
              <a:solidFill>
                <a:prstClr val="black"/>
              </a:solidFill>
            </a:endParaRPr>
          </a:p>
        </p:txBody>
      </p:sp>
    </p:spTree>
    <p:extLst>
      <p:ext uri="{BB962C8B-B14F-4D97-AF65-F5344CB8AC3E}">
        <p14:creationId xmlns:p14="http://schemas.microsoft.com/office/powerpoint/2010/main" val="778981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fontScale="85000" lnSpcReduction="20000"/>
          </a:bodyPr>
          <a:lstStyle/>
          <a:p>
            <a:pPr marL="0" indent="0">
              <a:buNone/>
            </a:pPr>
            <a:r>
              <a:rPr lang="en-US" b="1" dirty="0">
                <a:solidFill>
                  <a:schemeClr val="tx1"/>
                </a:solidFill>
              </a:rPr>
              <a:t>BANQUO</a:t>
            </a:r>
          </a:p>
          <a:p>
            <a:pPr marL="0" indent="0">
              <a:buNone/>
            </a:pPr>
            <a:r>
              <a:rPr lang="en-US" b="1" dirty="0">
                <a:solidFill>
                  <a:schemeClr val="tx1"/>
                </a:solidFill>
              </a:rPr>
              <a:t>Ay, my good lord. Our time does call upon ’s</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I wish your horses swift and sure of foot,</a:t>
            </a:r>
          </a:p>
          <a:p>
            <a:pPr marL="0" indent="0">
              <a:buNone/>
            </a:pPr>
            <a:r>
              <a:rPr lang="en-US" b="1" dirty="0">
                <a:solidFill>
                  <a:schemeClr val="tx1"/>
                </a:solidFill>
              </a:rPr>
              <a:t>And so I do commend you to their backs.</a:t>
            </a:r>
          </a:p>
          <a:p>
            <a:pPr marL="0" indent="0">
              <a:buNone/>
            </a:pPr>
            <a:r>
              <a:rPr lang="en-US" b="1" dirty="0">
                <a:solidFill>
                  <a:schemeClr val="tx1"/>
                </a:solidFill>
              </a:rPr>
              <a:t>Farewell</a:t>
            </a:r>
            <a:r>
              <a:rPr lang="en-US" b="1" dirty="0" smtClean="0">
                <a:solidFill>
                  <a:schemeClr val="tx1"/>
                </a:solidFill>
              </a:rPr>
              <a:t>.</a:t>
            </a:r>
          </a:p>
          <a:p>
            <a:pPr marL="0" indent="0">
              <a:buNone/>
            </a:pPr>
            <a:endParaRPr lang="en-US" b="1" dirty="0" smtClean="0">
              <a:solidFill>
                <a:schemeClr val="tx1"/>
              </a:solidFill>
            </a:endParaRPr>
          </a:p>
          <a:p>
            <a:pPr marL="0" indent="0">
              <a:buNone/>
            </a:pPr>
            <a:r>
              <a:rPr lang="en-US" i="1" dirty="0">
                <a:solidFill>
                  <a:srgbClr val="000000"/>
                </a:solidFill>
                <a:latin typeface="Lucida Grande"/>
              </a:rPr>
              <a:t>Exit </a:t>
            </a:r>
            <a:r>
              <a:rPr lang="en-US" b="1" i="1" dirty="0" smtClean="0">
                <a:solidFill>
                  <a:srgbClr val="000000"/>
                </a:solidFill>
                <a:latin typeface="Lucida Grande"/>
              </a:rPr>
              <a:t>BANQUO</a:t>
            </a:r>
          </a:p>
          <a:p>
            <a:pPr marL="0" indent="0">
              <a:buNone/>
            </a:pPr>
            <a:endParaRPr lang="en-US" b="1" i="1" dirty="0">
              <a:solidFill>
                <a:srgbClr val="000000"/>
              </a:solidFill>
              <a:latin typeface="Lucida Grande"/>
            </a:endParaRPr>
          </a:p>
          <a:p>
            <a:pPr marL="0" indent="0">
              <a:buNone/>
            </a:pPr>
            <a:r>
              <a:rPr lang="en-US" b="1" dirty="0" smtClean="0">
                <a:solidFill>
                  <a:schemeClr val="tx1"/>
                </a:solidFill>
              </a:rPr>
              <a:t>MACBETH</a:t>
            </a:r>
          </a:p>
          <a:p>
            <a:pPr marL="0" indent="0">
              <a:buNone/>
            </a:pPr>
            <a:r>
              <a:rPr lang="en-US" b="1" dirty="0" smtClean="0">
                <a:solidFill>
                  <a:schemeClr val="tx1"/>
                </a:solidFill>
              </a:rPr>
              <a:t>Let </a:t>
            </a:r>
            <a:r>
              <a:rPr lang="en-US" b="1" dirty="0">
                <a:solidFill>
                  <a:schemeClr val="tx1"/>
                </a:solidFill>
              </a:rPr>
              <a:t>every man be master of his time</a:t>
            </a:r>
          </a:p>
          <a:p>
            <a:pPr marL="0" indent="0">
              <a:buNone/>
            </a:pPr>
            <a:r>
              <a:rPr lang="en-US" b="1" dirty="0">
                <a:solidFill>
                  <a:schemeClr val="tx1"/>
                </a:solidFill>
              </a:rPr>
              <a:t>Till seven at night. To make society</a:t>
            </a:r>
          </a:p>
          <a:p>
            <a:pPr marL="0" indent="0">
              <a:buNone/>
            </a:pPr>
            <a:r>
              <a:rPr lang="en-US" b="1" dirty="0">
                <a:solidFill>
                  <a:schemeClr val="tx1"/>
                </a:solidFill>
              </a:rPr>
              <a:t>The sweeter welcome, we will keep </a:t>
            </a:r>
            <a:r>
              <a:rPr lang="en-US" b="1" dirty="0" err="1">
                <a:solidFill>
                  <a:schemeClr val="tx1"/>
                </a:solidFill>
              </a:rPr>
              <a:t>ourself</a:t>
            </a:r>
            <a:endParaRPr lang="en-US" b="1" dirty="0">
              <a:solidFill>
                <a:schemeClr val="tx1"/>
              </a:solidFill>
            </a:endParaRPr>
          </a:p>
          <a:p>
            <a:pPr marL="0" indent="0">
              <a:buNone/>
            </a:pPr>
            <a:r>
              <a:rPr lang="en-US" b="1" dirty="0">
                <a:solidFill>
                  <a:schemeClr val="tx1"/>
                </a:solidFill>
              </a:rPr>
              <a:t>Till suppertime alone. While then, God be with you!</a:t>
            </a:r>
            <a:endParaRPr lang="en-US" b="1" dirty="0" smtClean="0">
              <a:solidFill>
                <a:schemeClr val="tx1"/>
              </a:solidFill>
            </a:endParaRPr>
          </a:p>
          <a:p>
            <a:pPr marL="0" indent="0">
              <a:buNone/>
            </a:pPr>
            <a:endParaRPr lang="en-US" b="1" dirty="0">
              <a:solidFill>
                <a:schemeClr val="tx1"/>
              </a:solidFill>
            </a:endParaRPr>
          </a:p>
        </p:txBody>
      </p:sp>
      <p:sp>
        <p:nvSpPr>
          <p:cNvPr id="4" name="Content Placeholder 2"/>
          <p:cNvSpPr txBox="1">
            <a:spLocks/>
          </p:cNvSpPr>
          <p:nvPr/>
        </p:nvSpPr>
        <p:spPr>
          <a:xfrm>
            <a:off x="4747904" y="-31845"/>
            <a:ext cx="4419600" cy="685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a:solidFill>
                  <a:prstClr val="black"/>
                </a:solidFill>
              </a:rPr>
              <a:t>BANQUO</a:t>
            </a:r>
          </a:p>
          <a:p>
            <a:pPr marL="0" indent="0">
              <a:buNone/>
            </a:pPr>
            <a:r>
              <a:rPr lang="en-US" b="1" dirty="0">
                <a:solidFill>
                  <a:prstClr val="black"/>
                </a:solidFill>
              </a:rPr>
              <a:t>Yes, my good lord. It’s time we hit the road</a:t>
            </a:r>
            <a:r>
              <a:rPr lang="en-US" b="1" dirty="0" smtClean="0">
                <a:solidFill>
                  <a:prstClr val="black"/>
                </a:solidFill>
              </a:rPr>
              <a:t>.</a:t>
            </a:r>
          </a:p>
          <a:p>
            <a:pPr marL="0" indent="0">
              <a:buNone/>
            </a:pPr>
            <a:endParaRPr lang="en-US" b="1" dirty="0">
              <a:solidFill>
                <a:prstClr val="black"/>
              </a:solidFill>
            </a:endParaRPr>
          </a:p>
          <a:p>
            <a:pPr marL="0" indent="0">
              <a:buNone/>
            </a:pPr>
            <a:r>
              <a:rPr lang="en-US" b="1" dirty="0">
                <a:solidFill>
                  <a:prstClr val="black"/>
                </a:solidFill>
              </a:rPr>
              <a:t>MACBETH</a:t>
            </a:r>
          </a:p>
          <a:p>
            <a:pPr marL="0" indent="0">
              <a:buNone/>
            </a:pPr>
            <a:r>
              <a:rPr lang="en-US" b="1" dirty="0">
                <a:solidFill>
                  <a:prstClr val="black"/>
                </a:solidFill>
              </a:rPr>
              <a:t>I hope your horses are fast and surefooted. And with that, I send you to them. Farewell</a:t>
            </a:r>
            <a:r>
              <a:rPr lang="en-US" b="1" dirty="0" smtClean="0">
                <a:solidFill>
                  <a:prstClr val="black"/>
                </a:solidFill>
              </a:rPr>
              <a:t>.</a:t>
            </a:r>
          </a:p>
          <a:p>
            <a:pPr marL="0" indent="0">
              <a:buNone/>
            </a:pPr>
            <a:endParaRPr lang="en-US" b="1" dirty="0">
              <a:solidFill>
                <a:prstClr val="black"/>
              </a:solidFill>
            </a:endParaRPr>
          </a:p>
          <a:p>
            <a:pPr marL="0" indent="0">
              <a:buNone/>
            </a:pPr>
            <a:r>
              <a:rPr lang="en-US" b="1" i="1" dirty="0">
                <a:solidFill>
                  <a:srgbClr val="000000"/>
                </a:solidFill>
                <a:latin typeface="Lucida Grande"/>
              </a:rPr>
              <a:t>BANQUO</a:t>
            </a:r>
            <a:r>
              <a:rPr lang="en-US" i="1" dirty="0">
                <a:solidFill>
                  <a:srgbClr val="000000"/>
                </a:solidFill>
                <a:latin typeface="Lucida Grande"/>
              </a:rPr>
              <a:t> exits</a:t>
            </a:r>
            <a:r>
              <a:rPr lang="en-US" i="1" dirty="0" smtClean="0">
                <a:solidFill>
                  <a:srgbClr val="000000"/>
                </a:solidFill>
                <a:latin typeface="Lucida Grande"/>
              </a:rPr>
              <a:t>.</a:t>
            </a:r>
          </a:p>
          <a:p>
            <a:pPr marL="0" indent="0">
              <a:buNone/>
            </a:pPr>
            <a:endParaRPr lang="en-US" b="1" i="1" dirty="0" smtClean="0">
              <a:solidFill>
                <a:srgbClr val="000000"/>
              </a:solidFill>
              <a:latin typeface="Lucida Grande"/>
            </a:endParaRPr>
          </a:p>
          <a:p>
            <a:pPr marL="0" indent="0">
              <a:buNone/>
            </a:pPr>
            <a:r>
              <a:rPr lang="en-US" b="1" dirty="0" smtClean="0">
                <a:solidFill>
                  <a:srgbClr val="000000"/>
                </a:solidFill>
                <a:latin typeface="Lucida Grande"/>
              </a:rPr>
              <a:t>MACBETH</a:t>
            </a:r>
          </a:p>
          <a:p>
            <a:pPr marL="0" indent="0">
              <a:buNone/>
            </a:pPr>
            <a:r>
              <a:rPr lang="en-US" b="1" dirty="0" smtClean="0">
                <a:solidFill>
                  <a:srgbClr val="000000"/>
                </a:solidFill>
                <a:latin typeface="Lucida Grande"/>
              </a:rPr>
              <a:t>Everybody </a:t>
            </a:r>
            <a:r>
              <a:rPr lang="en-US" b="1" dirty="0">
                <a:solidFill>
                  <a:srgbClr val="000000"/>
                </a:solidFill>
                <a:latin typeface="Lucida Grande"/>
              </a:rPr>
              <a:t>may do as they please until seven o'clock tonight. In order to make your company even more enjoyable, I’m going to keep to myself until suppertime. Until then, God be with you</a:t>
            </a:r>
            <a:r>
              <a:rPr lang="en-US" b="1" dirty="0" smtClean="0">
                <a:solidFill>
                  <a:srgbClr val="000000"/>
                </a:solidFill>
                <a:latin typeface="Lucida Grande"/>
              </a:rPr>
              <a:t>!</a:t>
            </a:r>
            <a:endParaRPr lang="en-US" b="1" dirty="0">
              <a:solidFill>
                <a:prstClr val="black"/>
              </a:solidFill>
            </a:endParaRPr>
          </a:p>
          <a:p>
            <a:pPr marL="0" indent="0">
              <a:buNone/>
            </a:pPr>
            <a:endParaRPr lang="en-US" b="1" dirty="0">
              <a:solidFill>
                <a:prstClr val="black"/>
              </a:solidFill>
            </a:endParaRPr>
          </a:p>
        </p:txBody>
      </p:sp>
    </p:spTree>
    <p:extLst>
      <p:ext uri="{BB962C8B-B14F-4D97-AF65-F5344CB8AC3E}">
        <p14:creationId xmlns:p14="http://schemas.microsoft.com/office/powerpoint/2010/main" val="24581970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lnSpcReduction="10000"/>
          </a:bodyPr>
          <a:lstStyle/>
          <a:p>
            <a:pPr marL="0" indent="0">
              <a:buNone/>
            </a:pPr>
            <a:r>
              <a:rPr lang="en-US" i="1" dirty="0">
                <a:solidFill>
                  <a:srgbClr val="000000"/>
                </a:solidFill>
                <a:latin typeface="Lucida Grande"/>
              </a:rPr>
              <a:t>Exeunt all except </a:t>
            </a:r>
            <a:r>
              <a:rPr lang="en-US" b="1" i="1" dirty="0">
                <a:solidFill>
                  <a:srgbClr val="000000"/>
                </a:solidFill>
                <a:latin typeface="Lucida Grande"/>
              </a:rPr>
              <a:t>MACBETH</a:t>
            </a:r>
            <a:r>
              <a:rPr lang="en-US" i="1" dirty="0">
                <a:solidFill>
                  <a:srgbClr val="000000"/>
                </a:solidFill>
                <a:latin typeface="Lucida Grande"/>
              </a:rPr>
              <a:t> and a </a:t>
            </a:r>
            <a:r>
              <a:rPr lang="en-US" b="1" i="1" dirty="0" smtClean="0">
                <a:solidFill>
                  <a:srgbClr val="000000"/>
                </a:solidFill>
                <a:latin typeface="Lucida Grande"/>
              </a:rPr>
              <a:t>SERVANT</a:t>
            </a:r>
          </a:p>
          <a:p>
            <a:pPr marL="0" indent="0">
              <a:buNone/>
            </a:pPr>
            <a:endParaRPr lang="en-US" b="1" i="1" dirty="0">
              <a:solidFill>
                <a:srgbClr val="000000"/>
              </a:solidFill>
              <a:latin typeface="Lucida Grande"/>
            </a:endParaRPr>
          </a:p>
          <a:p>
            <a:pPr marL="0" indent="0">
              <a:buNone/>
            </a:pPr>
            <a:r>
              <a:rPr lang="en-US" b="1" dirty="0">
                <a:solidFill>
                  <a:srgbClr val="000000"/>
                </a:solidFill>
                <a:latin typeface="Lucida Grande"/>
              </a:rPr>
              <a:t>MACBETH</a:t>
            </a:r>
          </a:p>
          <a:p>
            <a:pPr marL="0" indent="0">
              <a:buNone/>
            </a:pPr>
            <a:r>
              <a:rPr lang="en-US" b="1" dirty="0" err="1">
                <a:solidFill>
                  <a:schemeClr val="tx1"/>
                </a:solidFill>
              </a:rPr>
              <a:t>Sirrah</a:t>
            </a:r>
            <a:r>
              <a:rPr lang="en-US" b="1" dirty="0">
                <a:solidFill>
                  <a:schemeClr val="tx1"/>
                </a:solidFill>
              </a:rPr>
              <a:t>, a word with you. Attend those men</a:t>
            </a:r>
          </a:p>
          <a:p>
            <a:pPr marL="0" indent="0">
              <a:buNone/>
            </a:pPr>
            <a:r>
              <a:rPr lang="en-US" b="1" dirty="0">
                <a:solidFill>
                  <a:schemeClr val="tx1"/>
                </a:solidFill>
              </a:rPr>
              <a:t>Our pleasure</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SERVANT</a:t>
            </a:r>
          </a:p>
          <a:p>
            <a:pPr marL="0" indent="0">
              <a:buNone/>
            </a:pPr>
            <a:r>
              <a:rPr lang="en-US" b="1" dirty="0">
                <a:solidFill>
                  <a:schemeClr val="tx1"/>
                </a:solidFill>
              </a:rPr>
              <a:t>They are, my lord, without the palace gate</a:t>
            </a:r>
            <a:r>
              <a:rPr lang="en-US" b="1" dirty="0" smtClean="0">
                <a:solidFill>
                  <a:schemeClr val="tx1"/>
                </a:solidFill>
              </a:rPr>
              <a:t>.</a:t>
            </a:r>
          </a:p>
          <a:p>
            <a:pPr marL="0" indent="0">
              <a:buNone/>
            </a:pPr>
            <a:endParaRPr lang="en-US" b="1" dirty="0">
              <a:solidFill>
                <a:schemeClr val="tx1"/>
              </a:solidFill>
            </a:endParaRPr>
          </a:p>
          <a:p>
            <a:pPr marL="0" indent="0">
              <a:buNone/>
            </a:pPr>
            <a:r>
              <a:rPr lang="en-US" b="1" dirty="0">
                <a:solidFill>
                  <a:schemeClr val="tx1"/>
                </a:solidFill>
              </a:rPr>
              <a:t>MACBETH</a:t>
            </a:r>
          </a:p>
          <a:p>
            <a:pPr marL="0" indent="0">
              <a:buNone/>
            </a:pPr>
            <a:r>
              <a:rPr lang="en-US" b="1" dirty="0">
                <a:solidFill>
                  <a:schemeClr val="tx1"/>
                </a:solidFill>
              </a:rPr>
              <a:t>Bring them before us</a:t>
            </a:r>
            <a:r>
              <a:rPr lang="en-US" b="1" dirty="0" smtClean="0">
                <a:solidFill>
                  <a:schemeClr val="tx1"/>
                </a:solidFill>
              </a:rPr>
              <a:t>.</a:t>
            </a:r>
          </a:p>
          <a:p>
            <a:pPr marL="0" indent="0">
              <a:buNone/>
            </a:pPr>
            <a:endParaRPr lang="en-US" b="1" dirty="0">
              <a:solidFill>
                <a:schemeClr val="tx1"/>
              </a:solidFill>
            </a:endParaRPr>
          </a:p>
          <a:p>
            <a:pPr marL="0" indent="0">
              <a:buNone/>
            </a:pPr>
            <a:r>
              <a:rPr lang="en-US" i="1" dirty="0">
                <a:solidFill>
                  <a:srgbClr val="000000"/>
                </a:solidFill>
                <a:latin typeface="Lucida Grande"/>
              </a:rPr>
              <a:t>Exit </a:t>
            </a:r>
            <a:r>
              <a:rPr lang="en-US" b="1" i="1" dirty="0">
                <a:solidFill>
                  <a:srgbClr val="000000"/>
                </a:solidFill>
                <a:latin typeface="Lucida Grande"/>
              </a:rPr>
              <a:t>SERVANT</a:t>
            </a:r>
            <a:endParaRPr lang="en-US" b="1" dirty="0">
              <a:solidFill>
                <a:schemeClr val="tx1"/>
              </a:solidFill>
            </a:endParaRPr>
          </a:p>
        </p:txBody>
      </p:sp>
      <p:sp>
        <p:nvSpPr>
          <p:cNvPr id="4" name="Content Placeholder 2"/>
          <p:cNvSpPr txBox="1">
            <a:spLocks/>
          </p:cNvSpPr>
          <p:nvPr/>
        </p:nvSpPr>
        <p:spPr>
          <a:xfrm>
            <a:off x="4697104" y="-31845"/>
            <a:ext cx="4419600" cy="685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i="1" dirty="0">
                <a:solidFill>
                  <a:srgbClr val="000000"/>
                </a:solidFill>
                <a:latin typeface="Lucida Grande"/>
              </a:rPr>
              <a:t>Everyone exits except </a:t>
            </a:r>
            <a:r>
              <a:rPr lang="en-US" b="1" i="1" dirty="0">
                <a:solidFill>
                  <a:srgbClr val="000000"/>
                </a:solidFill>
                <a:latin typeface="Lucida Grande"/>
              </a:rPr>
              <a:t>MACBETH</a:t>
            </a:r>
            <a:r>
              <a:rPr lang="en-US" i="1" dirty="0">
                <a:solidFill>
                  <a:srgbClr val="000000"/>
                </a:solidFill>
                <a:latin typeface="Lucida Grande"/>
              </a:rPr>
              <a:t> and </a:t>
            </a:r>
            <a:r>
              <a:rPr lang="en-US" i="1" dirty="0" smtClean="0">
                <a:solidFill>
                  <a:srgbClr val="000000"/>
                </a:solidFill>
                <a:latin typeface="Lucida Grande"/>
              </a:rPr>
              <a:t>a </a:t>
            </a:r>
            <a:r>
              <a:rPr lang="en-US" b="1" i="1" dirty="0" smtClean="0">
                <a:solidFill>
                  <a:srgbClr val="000000"/>
                </a:solidFill>
                <a:latin typeface="Lucida Grande"/>
              </a:rPr>
              <a:t>SERVANT</a:t>
            </a:r>
          </a:p>
          <a:p>
            <a:pPr marL="0" indent="0">
              <a:buNone/>
            </a:pPr>
            <a:endParaRPr lang="en-US" b="1" i="1" dirty="0">
              <a:solidFill>
                <a:srgbClr val="000000"/>
              </a:solidFill>
              <a:latin typeface="Lucida Grande"/>
            </a:endParaRPr>
          </a:p>
          <a:p>
            <a:pPr marL="0" indent="0">
              <a:buNone/>
            </a:pPr>
            <a:r>
              <a:rPr lang="en-US" b="1" dirty="0" smtClean="0">
                <a:solidFill>
                  <a:srgbClr val="000000"/>
                </a:solidFill>
                <a:latin typeface="Lucida Grande"/>
              </a:rPr>
              <a:t>MACBETH</a:t>
            </a:r>
          </a:p>
          <a:p>
            <a:pPr marL="0" indent="0">
              <a:buNone/>
            </a:pPr>
            <a:r>
              <a:rPr lang="en-US" b="1" dirty="0">
                <a:solidFill>
                  <a:srgbClr val="000000"/>
                </a:solidFill>
                <a:latin typeface="Lucida Grande"/>
              </a:rPr>
              <a:t>(to the SERVANT) You there, let me have a word with you. Are those men waiting for me</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SERVANT</a:t>
            </a:r>
          </a:p>
          <a:p>
            <a:pPr marL="0" indent="0">
              <a:buNone/>
            </a:pPr>
            <a:r>
              <a:rPr lang="en-US" b="1" dirty="0">
                <a:solidFill>
                  <a:srgbClr val="000000"/>
                </a:solidFill>
                <a:latin typeface="Lucida Grande"/>
              </a:rPr>
              <a:t>They’re waiting outside the palace gate, my lord</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b="1" dirty="0">
                <a:solidFill>
                  <a:srgbClr val="000000"/>
                </a:solidFill>
                <a:latin typeface="Lucida Grande"/>
              </a:rPr>
              <a:t>MACBETH</a:t>
            </a:r>
          </a:p>
          <a:p>
            <a:pPr marL="0" indent="0">
              <a:buNone/>
            </a:pPr>
            <a:r>
              <a:rPr lang="en-US" b="1" dirty="0">
                <a:solidFill>
                  <a:srgbClr val="000000"/>
                </a:solidFill>
                <a:latin typeface="Lucida Grande"/>
              </a:rPr>
              <a:t>Bring them to me</a:t>
            </a:r>
            <a:r>
              <a:rPr lang="en-US" b="1" dirty="0" smtClean="0">
                <a:solidFill>
                  <a:srgbClr val="000000"/>
                </a:solidFill>
                <a:latin typeface="Lucida Grande"/>
              </a:rPr>
              <a:t>.</a:t>
            </a:r>
          </a:p>
          <a:p>
            <a:pPr marL="0" indent="0">
              <a:buNone/>
            </a:pPr>
            <a:endParaRPr lang="en-US" b="1" dirty="0">
              <a:solidFill>
                <a:srgbClr val="000000"/>
              </a:solidFill>
              <a:latin typeface="Lucida Grande"/>
            </a:endParaRPr>
          </a:p>
          <a:p>
            <a:pPr marL="0" indent="0">
              <a:buNone/>
            </a:pPr>
            <a:r>
              <a:rPr lang="en-US" i="1" dirty="0">
                <a:solidFill>
                  <a:srgbClr val="000000"/>
                </a:solidFill>
                <a:latin typeface="Lucida Grande"/>
              </a:rPr>
              <a:t>The </a:t>
            </a:r>
            <a:r>
              <a:rPr lang="en-US" b="1" i="1" dirty="0">
                <a:solidFill>
                  <a:srgbClr val="000000"/>
                </a:solidFill>
                <a:latin typeface="Lucida Grande"/>
              </a:rPr>
              <a:t>SERVANT</a:t>
            </a:r>
            <a:r>
              <a:rPr lang="en-US" i="1" dirty="0">
                <a:solidFill>
                  <a:srgbClr val="000000"/>
                </a:solidFill>
                <a:latin typeface="Lucida Grande"/>
              </a:rPr>
              <a:t> exits.</a:t>
            </a:r>
            <a:endParaRPr lang="en-US" b="1" dirty="0" smtClean="0">
              <a:solidFill>
                <a:srgbClr val="000000"/>
              </a:solidFill>
              <a:latin typeface="Lucida Grande"/>
            </a:endParaRPr>
          </a:p>
          <a:p>
            <a:pPr marL="0" indent="0">
              <a:buNone/>
            </a:pPr>
            <a:endParaRPr lang="en-US" b="1" dirty="0">
              <a:solidFill>
                <a:srgbClr val="000000"/>
              </a:solidFill>
              <a:latin typeface="Lucida Grande"/>
            </a:endParaRPr>
          </a:p>
          <a:p>
            <a:pPr marL="0" indent="0">
              <a:buNone/>
            </a:pPr>
            <a:endParaRPr lang="en-US" b="1" dirty="0" smtClean="0">
              <a:solidFill>
                <a:srgbClr val="000000"/>
              </a:solidFill>
              <a:latin typeface="Lucida Grande"/>
            </a:endParaRPr>
          </a:p>
          <a:p>
            <a:pPr marL="0" indent="0">
              <a:buNone/>
            </a:pPr>
            <a:endParaRPr lang="en-US" b="1" dirty="0">
              <a:solidFill>
                <a:prstClr val="black"/>
              </a:solidFill>
            </a:endParaRPr>
          </a:p>
        </p:txBody>
      </p:sp>
    </p:spTree>
    <p:extLst>
      <p:ext uri="{BB962C8B-B14F-4D97-AF65-F5344CB8AC3E}">
        <p14:creationId xmlns:p14="http://schemas.microsoft.com/office/powerpoint/2010/main" val="157099706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 Favorit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4199</TotalTime>
  <Words>7967</Words>
  <Application>Microsoft Office PowerPoint</Application>
  <PresentationFormat>On-screen Show (4:3)</PresentationFormat>
  <Paragraphs>1249</Paragraphs>
  <Slides>76</Slides>
  <Notes>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My Favorite Theme</vt:lpstr>
      <vt:lpstr>The Tragedy  of  Macbeth</vt:lpstr>
      <vt:lpstr>Act  Three       Scene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Three       Scene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Three       Scene Three</vt:lpstr>
      <vt:lpstr>PowerPoint Presentation</vt:lpstr>
      <vt:lpstr>PowerPoint Presentation</vt:lpstr>
      <vt:lpstr>PowerPoint Presentation</vt:lpstr>
      <vt:lpstr>PowerPoint Presentation</vt:lpstr>
      <vt:lpstr>PowerPoint Presentation</vt:lpstr>
      <vt:lpstr>PowerPoint Presentation</vt:lpstr>
      <vt:lpstr>Act  Three       Scene Four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Three       Scene Five</vt:lpstr>
      <vt:lpstr>PowerPoint Presentation</vt:lpstr>
      <vt:lpstr>PowerPoint Presentation</vt:lpstr>
      <vt:lpstr>PowerPoint Presentation</vt:lpstr>
      <vt:lpstr>Act  Three       Scene Six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  Macbeth</dc:title>
  <dc:creator>John</dc:creator>
  <cp:lastModifiedBy>BrewerTHEMIGHTY</cp:lastModifiedBy>
  <cp:revision>25</cp:revision>
  <dcterms:created xsi:type="dcterms:W3CDTF">2013-04-22T20:57:26Z</dcterms:created>
  <dcterms:modified xsi:type="dcterms:W3CDTF">2013-05-07T12:28:33Z</dcterms:modified>
</cp:coreProperties>
</file>