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448" r:id="rId4"/>
    <p:sldId id="259" r:id="rId5"/>
    <p:sldId id="260" r:id="rId6"/>
    <p:sldId id="261" r:id="rId7"/>
    <p:sldId id="442" r:id="rId8"/>
    <p:sldId id="449" r:id="rId9"/>
    <p:sldId id="262" r:id="rId10"/>
    <p:sldId id="263" r:id="rId11"/>
    <p:sldId id="264" r:id="rId12"/>
    <p:sldId id="265" r:id="rId13"/>
    <p:sldId id="266" r:id="rId14"/>
    <p:sldId id="267" r:id="rId15"/>
    <p:sldId id="268" r:id="rId16"/>
    <p:sldId id="269" r:id="rId17"/>
    <p:sldId id="270" r:id="rId18"/>
    <p:sldId id="443" r:id="rId19"/>
    <p:sldId id="450" r:id="rId20"/>
    <p:sldId id="271" r:id="rId21"/>
    <p:sldId id="272" r:id="rId22"/>
    <p:sldId id="273" r:id="rId23"/>
    <p:sldId id="274" r:id="rId24"/>
    <p:sldId id="275" r:id="rId25"/>
    <p:sldId id="308" r:id="rId26"/>
    <p:sldId id="309" r:id="rId27"/>
    <p:sldId id="310" r:id="rId28"/>
    <p:sldId id="311" r:id="rId29"/>
    <p:sldId id="312" r:id="rId30"/>
    <p:sldId id="313" r:id="rId31"/>
    <p:sldId id="314" r:id="rId32"/>
    <p:sldId id="315" r:id="rId33"/>
    <p:sldId id="316" r:id="rId34"/>
    <p:sldId id="317" r:id="rId35"/>
    <p:sldId id="318" r:id="rId36"/>
    <p:sldId id="319" r:id="rId37"/>
    <p:sldId id="320" r:id="rId38"/>
    <p:sldId id="321" r:id="rId39"/>
    <p:sldId id="322" r:id="rId40"/>
    <p:sldId id="444" r:id="rId41"/>
    <p:sldId id="451" r:id="rId42"/>
    <p:sldId id="323" r:id="rId43"/>
    <p:sldId id="324" r:id="rId44"/>
    <p:sldId id="325" r:id="rId45"/>
    <p:sldId id="326" r:id="rId46"/>
    <p:sldId id="327" r:id="rId47"/>
    <p:sldId id="328" r:id="rId48"/>
    <p:sldId id="329" r:id="rId49"/>
    <p:sldId id="445" r:id="rId50"/>
    <p:sldId id="452" r:id="rId51"/>
    <p:sldId id="331" r:id="rId52"/>
    <p:sldId id="332" r:id="rId53"/>
    <p:sldId id="333" r:id="rId54"/>
    <p:sldId id="334" r:id="rId55"/>
    <p:sldId id="335" r:id="rId56"/>
    <p:sldId id="336" r:id="rId57"/>
    <p:sldId id="337" r:id="rId58"/>
    <p:sldId id="338" r:id="rId59"/>
    <p:sldId id="446" r:id="rId60"/>
    <p:sldId id="453" r:id="rId61"/>
    <p:sldId id="339" r:id="rId62"/>
    <p:sldId id="341" r:id="rId63"/>
    <p:sldId id="384" r:id="rId64"/>
    <p:sldId id="385" r:id="rId65"/>
    <p:sldId id="386" r:id="rId66"/>
    <p:sldId id="447" r:id="rId67"/>
    <p:sldId id="454" r:id="rId68"/>
    <p:sldId id="387" r:id="rId69"/>
    <p:sldId id="388" r:id="rId70"/>
    <p:sldId id="389" r:id="rId71"/>
    <p:sldId id="390" r:id="rId72"/>
    <p:sldId id="391" r:id="rId73"/>
    <p:sldId id="392" r:id="rId74"/>
    <p:sldId id="393" r:id="rId75"/>
    <p:sldId id="394" r:id="rId7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9" autoAdjust="0"/>
    <p:restoredTop sz="94747" autoAdjust="0"/>
  </p:normalViewPr>
  <p:slideViewPr>
    <p:cSldViewPr>
      <p:cViewPr varScale="1">
        <p:scale>
          <a:sx n="86" d="100"/>
          <a:sy n="86" d="100"/>
        </p:scale>
        <p:origin x="138" y="96"/>
      </p:cViewPr>
      <p:guideLst>
        <p:guide orient="horz" pos="2160"/>
        <p:guide pos="3840"/>
      </p:guideLst>
    </p:cSldViewPr>
  </p:slideViewPr>
  <p:outlineViewPr>
    <p:cViewPr>
      <p:scale>
        <a:sx n="33" d="100"/>
        <a:sy n="33" d="100"/>
      </p:scale>
      <p:origin x="0" y="485"/>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609601"/>
            <a:ext cx="103632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C699CB88-5E1A-4FAC-892A-60949ACB1F6F}" type="datetimeFigureOut">
              <a:rPr lang="en-US" smtClean="0">
                <a:solidFill>
                  <a:prstClr val="black">
                    <a:lumMod val="65000"/>
                    <a:lumOff val="35000"/>
                  </a:prstClr>
                </a:solidFill>
              </a:rPr>
              <a:pPr/>
              <a:t>3/10/2015</a:t>
            </a:fld>
            <a:endParaRPr lang="en-US">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91974DF9-AD47-4691-BA21-BBFCE3637A9A}"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9" name="Footer Placeholder 8"/>
          <p:cNvSpPr>
            <a:spLocks noGrp="1"/>
          </p:cNvSpPr>
          <p:nvPr>
            <p:ph type="ftr" sz="quarter" idx="12"/>
          </p:nvPr>
        </p:nvSpPr>
        <p:spPr/>
        <p:txBody>
          <a:bodyPr/>
          <a:lstStyle/>
          <a:p>
            <a:endParaRPr lang="en-US">
              <a:solidFill>
                <a:prstClr val="black">
                  <a:lumMod val="65000"/>
                  <a:lumOff val="35000"/>
                </a:prstClr>
              </a:solidFill>
            </a:endParaRPr>
          </a:p>
        </p:txBody>
      </p:sp>
    </p:spTree>
    <p:extLst>
      <p:ext uri="{BB962C8B-B14F-4D97-AF65-F5344CB8AC3E}">
        <p14:creationId xmlns:p14="http://schemas.microsoft.com/office/powerpoint/2010/main" val="3584094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99CB88-5E1A-4FAC-892A-60949ACB1F6F}" type="datetimeFigureOut">
              <a:rPr lang="en-US" smtClean="0">
                <a:solidFill>
                  <a:prstClr val="black">
                    <a:lumMod val="65000"/>
                    <a:lumOff val="35000"/>
                  </a:prstClr>
                </a:solidFill>
              </a:rPr>
              <a:pPr/>
              <a:t>3/10/2015</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91974DF9-AD47-4691-BA21-BBFCE3637A9A}"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548260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99CB88-5E1A-4FAC-892A-60949ACB1F6F}" type="datetimeFigureOut">
              <a:rPr lang="en-US" smtClean="0">
                <a:solidFill>
                  <a:prstClr val="black">
                    <a:lumMod val="65000"/>
                    <a:lumOff val="35000"/>
                  </a:prstClr>
                </a:solidFill>
              </a:rPr>
              <a:pPr/>
              <a:t>3/10/2015</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91974DF9-AD47-4691-BA21-BBFCE3637A9A}"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255735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C699CB88-5E1A-4FAC-892A-60949ACB1F6F}" type="datetimeFigureOut">
              <a:rPr lang="en-US" smtClean="0">
                <a:solidFill>
                  <a:prstClr val="black">
                    <a:lumMod val="65000"/>
                    <a:lumOff val="35000"/>
                  </a:prstClr>
                </a:solidFill>
              </a:rPr>
              <a:pPr/>
              <a:t>3/10/2015</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91974DF9-AD47-4691-BA21-BBFCE3637A9A}"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463937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963084" y="4068764"/>
            <a:ext cx="103632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99CB88-5E1A-4FAC-892A-60949ACB1F6F}" type="datetimeFigureOut">
              <a:rPr lang="en-US" smtClean="0">
                <a:solidFill>
                  <a:prstClr val="black">
                    <a:lumMod val="65000"/>
                    <a:lumOff val="35000"/>
                  </a:prstClr>
                </a:solidFill>
              </a:rPr>
              <a:pPr/>
              <a:t>3/10/2015</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91974DF9-AD47-4691-BA21-BBFCE3637A9A}"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2302609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C699CB88-5E1A-4FAC-892A-60949ACB1F6F}" type="datetimeFigureOut">
              <a:rPr lang="en-US" smtClean="0">
                <a:solidFill>
                  <a:prstClr val="black">
                    <a:lumMod val="65000"/>
                    <a:lumOff val="35000"/>
                  </a:prstClr>
                </a:solidFill>
              </a:rPr>
              <a:pPr/>
              <a:t>3/10/2015</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91974DF9-AD47-4691-BA21-BBFCE3637A9A}"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9" name="Content Placeholder 8"/>
          <p:cNvSpPr>
            <a:spLocks noGrp="1"/>
          </p:cNvSpPr>
          <p:nvPr>
            <p:ph sz="quarter" idx="13"/>
          </p:nvPr>
        </p:nvSpPr>
        <p:spPr>
          <a:xfrm>
            <a:off x="487680" y="1600200"/>
            <a:ext cx="5388864"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47447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600200"/>
            <a:ext cx="5386917"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6197601" y="1600200"/>
            <a:ext cx="5389033"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699CB88-5E1A-4FAC-892A-60949ACB1F6F}" type="datetimeFigureOut">
              <a:rPr lang="en-US" smtClean="0">
                <a:solidFill>
                  <a:prstClr val="black">
                    <a:lumMod val="65000"/>
                    <a:lumOff val="35000"/>
                  </a:prstClr>
                </a:solidFill>
              </a:rPr>
              <a:pPr/>
              <a:t>3/10/2015</a:t>
            </a:fld>
            <a:endParaRPr 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en-US">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91974DF9-AD47-4691-BA21-BBFCE3637A9A}"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11" name="Content Placeholder 10"/>
          <p:cNvSpPr>
            <a:spLocks noGrp="1"/>
          </p:cNvSpPr>
          <p:nvPr>
            <p:ph sz="quarter" idx="13"/>
          </p:nvPr>
        </p:nvSpPr>
        <p:spPr>
          <a:xfrm>
            <a:off x="609600" y="2212848"/>
            <a:ext cx="5388864"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6230112" y="2212849"/>
            <a:ext cx="5388864"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79697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699CB88-5E1A-4FAC-892A-60949ACB1F6F}" type="datetimeFigureOut">
              <a:rPr lang="en-US" smtClean="0">
                <a:solidFill>
                  <a:prstClr val="black">
                    <a:lumMod val="65000"/>
                    <a:lumOff val="35000"/>
                  </a:prstClr>
                </a:solidFill>
              </a:rPr>
              <a:pPr/>
              <a:t>3/10/2015</a:t>
            </a:fld>
            <a:endParaRPr 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en-US">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91974DF9-AD47-4691-BA21-BBFCE3637A9A}"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904453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99CB88-5E1A-4FAC-892A-60949ACB1F6F}" type="datetimeFigureOut">
              <a:rPr lang="en-US" smtClean="0">
                <a:solidFill>
                  <a:prstClr val="black">
                    <a:lumMod val="65000"/>
                    <a:lumOff val="35000"/>
                  </a:prstClr>
                </a:solidFill>
              </a:rPr>
              <a:pPr/>
              <a:t>3/10/2015</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91974DF9-AD47-4691-BA21-BBFCE3637A9A}"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511358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76117" y="266700"/>
            <a:ext cx="4011084"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99CB88-5E1A-4FAC-892A-60949ACB1F6F}" type="datetimeFigureOut">
              <a:rPr lang="en-US" smtClean="0">
                <a:solidFill>
                  <a:prstClr val="black">
                    <a:lumMod val="65000"/>
                    <a:lumOff val="35000"/>
                  </a:prstClr>
                </a:solidFill>
              </a:rPr>
              <a:pPr/>
              <a:t>3/10/2015</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91974DF9-AD47-4691-BA21-BBFCE3637A9A}"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850219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9435" y="228600"/>
            <a:ext cx="7615765"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99CB88-5E1A-4FAC-892A-60949ACB1F6F}" type="datetimeFigureOut">
              <a:rPr lang="en-US" smtClean="0">
                <a:solidFill>
                  <a:prstClr val="black">
                    <a:lumMod val="65000"/>
                    <a:lumOff val="35000"/>
                  </a:prstClr>
                </a:solidFill>
              </a:rPr>
              <a:pPr/>
              <a:t>3/10/2015</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91974DF9-AD47-4691-BA21-BBFCE3637A9A}"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817149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0"/>
            <a:ext cx="109728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C699CB88-5E1A-4FAC-892A-60949ACB1F6F}" type="datetimeFigureOut">
              <a:rPr lang="en-US" smtClean="0">
                <a:solidFill>
                  <a:prstClr val="black">
                    <a:lumMod val="65000"/>
                    <a:lumOff val="35000"/>
                  </a:prstClr>
                </a:solidFill>
              </a:rPr>
              <a:pPr/>
              <a:t>3/10/2015</a:t>
            </a:fld>
            <a:endParaRPr lang="en-US">
              <a:solidFill>
                <a:prstClr val="black">
                  <a:lumMod val="65000"/>
                  <a:lumOff val="35000"/>
                </a:prstClr>
              </a:solidFill>
            </a:endParaRPr>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solidFill>
                <a:prstClr val="black">
                  <a:lumMod val="65000"/>
                  <a:lumOff val="35000"/>
                </a:prstClr>
              </a:solidFill>
            </a:endParaRPr>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91974DF9-AD47-4691-BA21-BBFCE3637A9A}"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41304981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s.123rf.com/400wm/400/400/anyka/anyka1010/anyka101000044/8018347-shakespeare-s-macbeth-with-old-books-and-a-dagger.jpg"/>
          <p:cNvPicPr>
            <a:picLocks noChangeAspect="1" noChangeArrowheads="1"/>
          </p:cNvPicPr>
          <p:nvPr/>
        </p:nvPicPr>
        <p:blipFill>
          <a:blip r:embed="rId2">
            <a:duotone>
              <a:prstClr val="black"/>
              <a:srgbClr val="D9C3A5">
                <a:tint val="50000"/>
                <a:satMod val="180000"/>
              </a:srgbClr>
            </a:duotone>
            <a:extLst>
              <a:ext uri="{28A0092B-C50C-407E-A947-70E740481C1C}">
                <a14:useLocalDpi xmlns:a14="http://schemas.microsoft.com/office/drawing/2010/main" val="0"/>
              </a:ext>
            </a:extLst>
          </a:blip>
          <a:srcRect/>
          <a:stretch>
            <a:fillRect/>
          </a:stretch>
        </p:blipFill>
        <p:spPr bwMode="auto">
          <a:xfrm>
            <a:off x="0" y="-4495800"/>
            <a:ext cx="12192000" cy="1369887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543050" y="2590800"/>
            <a:ext cx="9144000" cy="4267200"/>
          </a:xfrm>
        </p:spPr>
        <p:txBody>
          <a:bodyPr/>
          <a:lstStyle/>
          <a:p>
            <a:r>
              <a:rPr lang="en-US" sz="13800" dirty="0">
                <a:solidFill>
                  <a:srgbClr val="FF0000"/>
                </a:solidFill>
                <a:latin typeface="Blackadder ITC" pitchFamily="82" charset="0"/>
              </a:rPr>
              <a:t>The Tragedy </a:t>
            </a:r>
            <a:br>
              <a:rPr lang="en-US" sz="13800" dirty="0">
                <a:solidFill>
                  <a:srgbClr val="FF0000"/>
                </a:solidFill>
                <a:latin typeface="Blackadder ITC" pitchFamily="82" charset="0"/>
              </a:rPr>
            </a:br>
            <a:r>
              <a:rPr lang="en-US" sz="13800" dirty="0">
                <a:solidFill>
                  <a:srgbClr val="FF0000"/>
                </a:solidFill>
                <a:latin typeface="Blackadder ITC" pitchFamily="82" charset="0"/>
              </a:rPr>
              <a:t>of </a:t>
            </a:r>
            <a:br>
              <a:rPr lang="en-US" sz="13800" dirty="0">
                <a:solidFill>
                  <a:srgbClr val="FF0000"/>
                </a:solidFill>
                <a:latin typeface="Blackadder ITC" pitchFamily="82" charset="0"/>
              </a:rPr>
            </a:br>
            <a:r>
              <a:rPr lang="en-US" sz="13800" dirty="0">
                <a:solidFill>
                  <a:srgbClr val="FF0000"/>
                </a:solidFill>
                <a:latin typeface="Blackadder ITC" pitchFamily="82" charset="0"/>
              </a:rPr>
              <a:t>Macbeth</a:t>
            </a:r>
          </a:p>
        </p:txBody>
      </p:sp>
    </p:spTree>
    <p:extLst>
      <p:ext uri="{BB962C8B-B14F-4D97-AF65-F5344CB8AC3E}">
        <p14:creationId xmlns:p14="http://schemas.microsoft.com/office/powerpoint/2010/main" val="22490543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019800" cy="6858000"/>
          </a:xfrm>
        </p:spPr>
        <p:txBody>
          <a:bodyPr>
            <a:noAutofit/>
          </a:bodyPr>
          <a:lstStyle/>
          <a:p>
            <a:pPr marL="0" indent="0">
              <a:buNone/>
            </a:pPr>
            <a:r>
              <a:rPr lang="en-US" sz="1600" b="1" dirty="0">
                <a:solidFill>
                  <a:schemeClr val="tx1"/>
                </a:solidFill>
              </a:rPr>
              <a:t>CAPTAIN		</a:t>
            </a:r>
            <a:endParaRPr lang="en-US" sz="1600" b="1" dirty="0" smtClean="0">
              <a:solidFill>
                <a:schemeClr val="tx1"/>
              </a:solidFill>
            </a:endParaRPr>
          </a:p>
          <a:p>
            <a:pPr marL="0" indent="0">
              <a:buNone/>
            </a:pPr>
            <a:endParaRPr lang="en-US" sz="1600" b="1" dirty="0">
              <a:solidFill>
                <a:schemeClr val="tx1"/>
              </a:solidFill>
            </a:endParaRPr>
          </a:p>
          <a:p>
            <a:pPr marL="0" indent="0">
              <a:buNone/>
            </a:pPr>
            <a:r>
              <a:rPr lang="en-US" sz="1600" b="1" dirty="0" smtClean="0">
                <a:solidFill>
                  <a:schemeClr val="tx1"/>
                </a:solidFill>
              </a:rPr>
              <a:t>Doubtful </a:t>
            </a:r>
            <a:r>
              <a:rPr lang="en-US" sz="1600" b="1" dirty="0">
                <a:solidFill>
                  <a:schemeClr val="tx1"/>
                </a:solidFill>
              </a:rPr>
              <a:t>it stood,</a:t>
            </a:r>
          </a:p>
          <a:p>
            <a:pPr marL="0" indent="0">
              <a:buNone/>
            </a:pPr>
            <a:r>
              <a:rPr lang="en-US" sz="1600" b="1" dirty="0">
                <a:solidFill>
                  <a:schemeClr val="tx1"/>
                </a:solidFill>
              </a:rPr>
              <a:t>As two spent swimmers that do cling together</a:t>
            </a:r>
          </a:p>
          <a:p>
            <a:pPr marL="0" indent="0">
              <a:buNone/>
            </a:pPr>
            <a:r>
              <a:rPr lang="en-US" sz="1600" b="1" dirty="0">
                <a:solidFill>
                  <a:schemeClr val="tx1"/>
                </a:solidFill>
              </a:rPr>
              <a:t>And choke their art. The merciless </a:t>
            </a:r>
            <a:r>
              <a:rPr lang="en-US" sz="1600" b="1" dirty="0" err="1">
                <a:solidFill>
                  <a:schemeClr val="tx1"/>
                </a:solidFill>
              </a:rPr>
              <a:t>Macdonwald</a:t>
            </a:r>
            <a:r>
              <a:rPr lang="en-US" sz="1600" b="1" dirty="0">
                <a:solidFill>
                  <a:schemeClr val="tx1"/>
                </a:solidFill>
              </a:rPr>
              <a:t>—</a:t>
            </a:r>
          </a:p>
          <a:p>
            <a:pPr marL="0" indent="0">
              <a:buNone/>
            </a:pPr>
            <a:r>
              <a:rPr lang="en-US" sz="1600" b="1" dirty="0">
                <a:solidFill>
                  <a:schemeClr val="tx1"/>
                </a:solidFill>
              </a:rPr>
              <a:t>Worthy to be a rebel, for to that</a:t>
            </a:r>
          </a:p>
          <a:p>
            <a:pPr marL="0" indent="0">
              <a:buNone/>
            </a:pPr>
            <a:r>
              <a:rPr lang="en-US" sz="1600" b="1" dirty="0">
                <a:solidFill>
                  <a:schemeClr val="tx1"/>
                </a:solidFill>
              </a:rPr>
              <a:t>The multiplying </a:t>
            </a:r>
            <a:r>
              <a:rPr lang="en-US" sz="1600" b="1" dirty="0" err="1">
                <a:solidFill>
                  <a:schemeClr val="tx1"/>
                </a:solidFill>
              </a:rPr>
              <a:t>villanies</a:t>
            </a:r>
            <a:r>
              <a:rPr lang="en-US" sz="1600" b="1" dirty="0">
                <a:solidFill>
                  <a:schemeClr val="tx1"/>
                </a:solidFill>
              </a:rPr>
              <a:t> of nature</a:t>
            </a:r>
          </a:p>
          <a:p>
            <a:pPr marL="0" indent="0">
              <a:buNone/>
            </a:pPr>
            <a:r>
              <a:rPr lang="en-US" sz="1600" b="1" dirty="0">
                <a:solidFill>
                  <a:schemeClr val="tx1"/>
                </a:solidFill>
              </a:rPr>
              <a:t>Do swarm upon him—from the Western Isles</a:t>
            </a:r>
          </a:p>
          <a:p>
            <a:pPr marL="0" indent="0">
              <a:buNone/>
            </a:pPr>
            <a:r>
              <a:rPr lang="en-US" sz="1600" b="1" dirty="0">
                <a:solidFill>
                  <a:schemeClr val="tx1"/>
                </a:solidFill>
              </a:rPr>
              <a:t>Of kerns and </a:t>
            </a:r>
            <a:r>
              <a:rPr lang="en-US" sz="1600" b="1" dirty="0" err="1">
                <a:solidFill>
                  <a:schemeClr val="tx1"/>
                </a:solidFill>
              </a:rPr>
              <a:t>gallowglasses</a:t>
            </a:r>
            <a:r>
              <a:rPr lang="en-US" sz="1600" b="1" dirty="0">
                <a:solidFill>
                  <a:schemeClr val="tx1"/>
                </a:solidFill>
              </a:rPr>
              <a:t> is supplied,</a:t>
            </a:r>
          </a:p>
          <a:p>
            <a:pPr marL="0" indent="0">
              <a:buNone/>
            </a:pPr>
            <a:r>
              <a:rPr lang="en-US" sz="1600" b="1" dirty="0">
                <a:solidFill>
                  <a:schemeClr val="tx1"/>
                </a:solidFill>
              </a:rPr>
              <a:t>And fortune, on his </a:t>
            </a:r>
            <a:r>
              <a:rPr lang="en-US" sz="1600" b="1" dirty="0" err="1">
                <a:solidFill>
                  <a:schemeClr val="tx1"/>
                </a:solidFill>
              </a:rPr>
              <a:t>damnèd</a:t>
            </a:r>
            <a:r>
              <a:rPr lang="en-US" sz="1600" b="1" dirty="0">
                <a:solidFill>
                  <a:schemeClr val="tx1"/>
                </a:solidFill>
              </a:rPr>
              <a:t> quarrel smiling,</a:t>
            </a:r>
          </a:p>
          <a:p>
            <a:pPr marL="0" indent="0">
              <a:buNone/>
            </a:pPr>
            <a:r>
              <a:rPr lang="en-US" sz="1600" b="1" dirty="0">
                <a:solidFill>
                  <a:schemeClr val="tx1"/>
                </a:solidFill>
              </a:rPr>
              <a:t>Showed like a rebel’s whore. But all’s too weak,</a:t>
            </a:r>
          </a:p>
          <a:p>
            <a:pPr marL="0" indent="0">
              <a:buNone/>
            </a:pPr>
            <a:r>
              <a:rPr lang="en-US" sz="1600" b="1" dirty="0">
                <a:solidFill>
                  <a:schemeClr val="tx1"/>
                </a:solidFill>
              </a:rPr>
              <a:t>For brave Macbeth—well he deserves that name—</a:t>
            </a:r>
          </a:p>
          <a:p>
            <a:pPr marL="0" indent="0">
              <a:buNone/>
            </a:pPr>
            <a:r>
              <a:rPr lang="en-US" sz="1600" b="1" dirty="0">
                <a:solidFill>
                  <a:schemeClr val="tx1"/>
                </a:solidFill>
              </a:rPr>
              <a:t>Disdaining fortune, with his brandished steel,</a:t>
            </a:r>
          </a:p>
          <a:p>
            <a:pPr marL="0" indent="0">
              <a:buNone/>
            </a:pPr>
            <a:r>
              <a:rPr lang="en-US" sz="1600" b="1" dirty="0">
                <a:solidFill>
                  <a:schemeClr val="tx1"/>
                </a:solidFill>
              </a:rPr>
              <a:t>Which smoked with bloody execution,</a:t>
            </a:r>
          </a:p>
          <a:p>
            <a:pPr marL="0" indent="0">
              <a:buNone/>
            </a:pPr>
            <a:r>
              <a:rPr lang="en-US" sz="1600" b="1" dirty="0">
                <a:solidFill>
                  <a:schemeClr val="tx1"/>
                </a:solidFill>
              </a:rPr>
              <a:t>Like valor’s minion carved out his passage</a:t>
            </a:r>
          </a:p>
          <a:p>
            <a:pPr marL="0" indent="0">
              <a:buNone/>
            </a:pPr>
            <a:r>
              <a:rPr lang="en-US" sz="1600" b="1" dirty="0">
                <a:solidFill>
                  <a:schemeClr val="tx1"/>
                </a:solidFill>
              </a:rPr>
              <a:t>Till he faced the slave;</a:t>
            </a:r>
          </a:p>
          <a:p>
            <a:pPr marL="0" indent="0">
              <a:buNone/>
            </a:pPr>
            <a:r>
              <a:rPr lang="en-US" sz="1600" b="1" dirty="0">
                <a:solidFill>
                  <a:schemeClr val="tx1"/>
                </a:solidFill>
              </a:rPr>
              <a:t>Which ne'er shook hands, nor bade farewell to him,</a:t>
            </a:r>
          </a:p>
          <a:p>
            <a:pPr marL="0" indent="0">
              <a:buNone/>
            </a:pPr>
            <a:r>
              <a:rPr lang="en-US" sz="1600" b="1" dirty="0">
                <a:solidFill>
                  <a:schemeClr val="tx1"/>
                </a:solidFill>
              </a:rPr>
              <a:t>Till he </a:t>
            </a:r>
            <a:r>
              <a:rPr lang="en-US" sz="1600" b="1" dirty="0" err="1">
                <a:solidFill>
                  <a:schemeClr val="tx1"/>
                </a:solidFill>
              </a:rPr>
              <a:t>unseamed</a:t>
            </a:r>
            <a:r>
              <a:rPr lang="en-US" sz="1600" b="1" dirty="0">
                <a:solidFill>
                  <a:schemeClr val="tx1"/>
                </a:solidFill>
              </a:rPr>
              <a:t> him from the nave to </a:t>
            </a:r>
            <a:r>
              <a:rPr lang="en-US" sz="1600" b="1" dirty="0" err="1">
                <a:solidFill>
                  <a:schemeClr val="tx1"/>
                </a:solidFill>
              </a:rPr>
              <a:t>th</a:t>
            </a:r>
            <a:r>
              <a:rPr lang="en-US" sz="1600" b="1" dirty="0">
                <a:solidFill>
                  <a:schemeClr val="tx1"/>
                </a:solidFill>
              </a:rPr>
              <a:t>' chops,</a:t>
            </a:r>
          </a:p>
          <a:p>
            <a:pPr marL="0" indent="0">
              <a:buNone/>
            </a:pPr>
            <a:r>
              <a:rPr lang="en-US" sz="1600" b="1" dirty="0">
                <a:solidFill>
                  <a:schemeClr val="tx1"/>
                </a:solidFill>
              </a:rPr>
              <a:t>And fixed his head upon our battlements.</a:t>
            </a:r>
          </a:p>
        </p:txBody>
      </p:sp>
      <p:sp>
        <p:nvSpPr>
          <p:cNvPr id="4" name="Content Placeholder 2"/>
          <p:cNvSpPr txBox="1">
            <a:spLocks/>
          </p:cNvSpPr>
          <p:nvPr/>
        </p:nvSpPr>
        <p:spPr>
          <a:xfrm>
            <a:off x="6172200" y="0"/>
            <a:ext cx="6019800"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sz="2000" b="1" dirty="0">
                <a:solidFill>
                  <a:schemeClr val="tx1"/>
                </a:solidFill>
              </a:rPr>
              <a:t>CAPTAIN</a:t>
            </a:r>
          </a:p>
          <a:p>
            <a:pPr marL="0" indent="0">
              <a:buNone/>
            </a:pPr>
            <a:r>
              <a:rPr lang="en-US" sz="2000" b="1" dirty="0">
                <a:solidFill>
                  <a:schemeClr val="tx1"/>
                </a:solidFill>
              </a:rPr>
              <a:t>For a while you couldn’t tell who would win. The armies were like two exhausted swimmers clinging to each other and struggling in the water, unable to move. The villainous rebel </a:t>
            </a:r>
            <a:r>
              <a:rPr lang="en-US" sz="2000" b="1" dirty="0" err="1">
                <a:solidFill>
                  <a:schemeClr val="tx1"/>
                </a:solidFill>
              </a:rPr>
              <a:t>Macdonwald</a:t>
            </a:r>
            <a:r>
              <a:rPr lang="en-US" sz="2000" b="1" dirty="0">
                <a:solidFill>
                  <a:schemeClr val="tx1"/>
                </a:solidFill>
              </a:rPr>
              <a:t> was supported by foot soldiers and horsemen from Ireland and the Hebrides, and Lady Luck was with him, smiling cruelly at his enemies as if she were his whore. But Luck and </a:t>
            </a:r>
            <a:r>
              <a:rPr lang="en-US" sz="2000" b="1" dirty="0" err="1">
                <a:solidFill>
                  <a:schemeClr val="tx1"/>
                </a:solidFill>
              </a:rPr>
              <a:t>Macdonwald</a:t>
            </a:r>
            <a:r>
              <a:rPr lang="en-US" sz="2000" b="1" dirty="0">
                <a:solidFill>
                  <a:schemeClr val="tx1"/>
                </a:solidFill>
              </a:rPr>
              <a:t> together weren’t strong enough. Brave Macbeth, laughing at Luck, chopped his way through to </a:t>
            </a:r>
            <a:r>
              <a:rPr lang="en-US" sz="2000" b="1" dirty="0" err="1">
                <a:solidFill>
                  <a:schemeClr val="tx1"/>
                </a:solidFill>
              </a:rPr>
              <a:t>Macdonwald</a:t>
            </a:r>
            <a:r>
              <a:rPr lang="en-US" sz="2000" b="1" dirty="0">
                <a:solidFill>
                  <a:schemeClr val="tx1"/>
                </a:solidFill>
              </a:rPr>
              <a:t>, who didn’t even have time to say good-bye or shake hands before Macbeth split him open from his navel to his jawbone and stuck his head on our castle walls.</a:t>
            </a:r>
          </a:p>
        </p:txBody>
      </p:sp>
    </p:spTree>
    <p:extLst>
      <p:ext uri="{BB962C8B-B14F-4D97-AF65-F5344CB8AC3E}">
        <p14:creationId xmlns:p14="http://schemas.microsoft.com/office/powerpoint/2010/main" val="32443574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019800" cy="6858000"/>
          </a:xfrm>
        </p:spPr>
        <p:txBody>
          <a:bodyPr>
            <a:normAutofit fontScale="92500" lnSpcReduction="10000"/>
          </a:bodyPr>
          <a:lstStyle/>
          <a:p>
            <a:pPr marL="0" indent="0">
              <a:buNone/>
            </a:pPr>
            <a:r>
              <a:rPr lang="en-US" b="1" dirty="0">
                <a:solidFill>
                  <a:schemeClr val="tx1"/>
                </a:solidFill>
              </a:rPr>
              <a:t>DUNCAN</a:t>
            </a:r>
          </a:p>
          <a:p>
            <a:pPr marL="0" indent="0">
              <a:buNone/>
            </a:pPr>
            <a:r>
              <a:rPr lang="en-US" b="1" dirty="0">
                <a:solidFill>
                  <a:schemeClr val="tx1"/>
                </a:solidFill>
              </a:rPr>
              <a:t>O valiant cousin! Worthy gentleman</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CAPTAIN</a:t>
            </a:r>
          </a:p>
          <a:p>
            <a:pPr marL="0" indent="0">
              <a:buNone/>
            </a:pPr>
            <a:r>
              <a:rPr lang="en-US" b="1" dirty="0">
                <a:solidFill>
                  <a:schemeClr val="tx1"/>
                </a:solidFill>
              </a:rPr>
              <a:t>As whence the sun 'gins his reflection</a:t>
            </a:r>
          </a:p>
          <a:p>
            <a:pPr marL="0" indent="0">
              <a:buNone/>
            </a:pPr>
            <a:r>
              <a:rPr lang="en-US" b="1" dirty="0" err="1">
                <a:solidFill>
                  <a:schemeClr val="tx1"/>
                </a:solidFill>
              </a:rPr>
              <a:t>Shipwracking</a:t>
            </a:r>
            <a:r>
              <a:rPr lang="en-US" b="1" dirty="0">
                <a:solidFill>
                  <a:schemeClr val="tx1"/>
                </a:solidFill>
              </a:rPr>
              <a:t> storms and direful thunders break,</a:t>
            </a:r>
          </a:p>
          <a:p>
            <a:pPr marL="0" indent="0">
              <a:buNone/>
            </a:pPr>
            <a:r>
              <a:rPr lang="en-US" b="1" dirty="0">
                <a:solidFill>
                  <a:schemeClr val="tx1"/>
                </a:solidFill>
              </a:rPr>
              <a:t>So from that spring whence comfort seemed to come</a:t>
            </a:r>
          </a:p>
          <a:p>
            <a:pPr marL="0" indent="0">
              <a:buNone/>
            </a:pPr>
            <a:r>
              <a:rPr lang="en-US" b="1" dirty="0">
                <a:solidFill>
                  <a:schemeClr val="tx1"/>
                </a:solidFill>
              </a:rPr>
              <a:t>Discomfort swells. Mark, King of Scotland, mark:</a:t>
            </a:r>
          </a:p>
          <a:p>
            <a:pPr marL="0" indent="0">
              <a:buNone/>
            </a:pPr>
            <a:r>
              <a:rPr lang="en-US" b="1" dirty="0">
                <a:solidFill>
                  <a:schemeClr val="tx1"/>
                </a:solidFill>
              </a:rPr>
              <a:t>No sooner justice had, with valor armed,</a:t>
            </a:r>
          </a:p>
          <a:p>
            <a:pPr marL="0" indent="0">
              <a:buNone/>
            </a:pPr>
            <a:r>
              <a:rPr lang="en-US" b="1" dirty="0">
                <a:solidFill>
                  <a:schemeClr val="tx1"/>
                </a:solidFill>
              </a:rPr>
              <a:t>Compelled these skipping kerns to trust their heels,</a:t>
            </a:r>
          </a:p>
          <a:p>
            <a:pPr marL="0" indent="0">
              <a:buNone/>
            </a:pPr>
            <a:r>
              <a:rPr lang="en-US" b="1" dirty="0">
                <a:solidFill>
                  <a:schemeClr val="tx1"/>
                </a:solidFill>
              </a:rPr>
              <a:t>But the </a:t>
            </a:r>
            <a:r>
              <a:rPr lang="en-US" b="1" dirty="0" err="1">
                <a:solidFill>
                  <a:schemeClr val="tx1"/>
                </a:solidFill>
              </a:rPr>
              <a:t>Norweyan</a:t>
            </a:r>
            <a:r>
              <a:rPr lang="en-US" b="1" dirty="0">
                <a:solidFill>
                  <a:schemeClr val="tx1"/>
                </a:solidFill>
              </a:rPr>
              <a:t> lord, surveying vantage,</a:t>
            </a:r>
          </a:p>
          <a:p>
            <a:pPr marL="0" indent="0">
              <a:buNone/>
            </a:pPr>
            <a:r>
              <a:rPr lang="en-US" b="1" dirty="0">
                <a:solidFill>
                  <a:schemeClr val="tx1"/>
                </a:solidFill>
              </a:rPr>
              <a:t>With furbished arms and new supplies of men,</a:t>
            </a:r>
          </a:p>
          <a:p>
            <a:pPr marL="0" indent="0">
              <a:buNone/>
            </a:pPr>
            <a:r>
              <a:rPr lang="en-US" b="1" dirty="0">
                <a:solidFill>
                  <a:schemeClr val="tx1"/>
                </a:solidFill>
              </a:rPr>
              <a:t>Began a fresh assault.</a:t>
            </a:r>
          </a:p>
        </p:txBody>
      </p:sp>
      <p:sp>
        <p:nvSpPr>
          <p:cNvPr id="4" name="Content Placeholder 2"/>
          <p:cNvSpPr txBox="1">
            <a:spLocks/>
          </p:cNvSpPr>
          <p:nvPr/>
        </p:nvSpPr>
        <p:spPr>
          <a:xfrm>
            <a:off x="6166338" y="11723"/>
            <a:ext cx="6025662"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chemeClr val="tx1"/>
                </a:solidFill>
              </a:rPr>
              <a:t>DUNCAN</a:t>
            </a:r>
          </a:p>
          <a:p>
            <a:pPr marL="0" indent="0">
              <a:buNone/>
            </a:pPr>
            <a:r>
              <a:rPr lang="en-US" b="1" dirty="0">
                <a:solidFill>
                  <a:schemeClr val="tx1"/>
                </a:solidFill>
              </a:rPr>
              <a:t>My brave relative! What a worthy man!</a:t>
            </a:r>
          </a:p>
          <a:p>
            <a:pPr marL="0" indent="0">
              <a:buNone/>
            </a:pPr>
            <a:endParaRPr lang="en-US" b="1" dirty="0">
              <a:solidFill>
                <a:schemeClr val="tx1"/>
              </a:solidFill>
            </a:endParaRPr>
          </a:p>
          <a:p>
            <a:pPr marL="0" indent="0">
              <a:buNone/>
            </a:pPr>
            <a:r>
              <a:rPr lang="en-US" b="1" dirty="0">
                <a:solidFill>
                  <a:schemeClr val="tx1"/>
                </a:solidFill>
              </a:rPr>
              <a:t>CAPTAIN</a:t>
            </a:r>
          </a:p>
          <a:p>
            <a:pPr marL="0" indent="0">
              <a:buNone/>
            </a:pPr>
            <a:r>
              <a:rPr lang="en-US" b="1" dirty="0">
                <a:solidFill>
                  <a:schemeClr val="tx1"/>
                </a:solidFill>
              </a:rPr>
              <a:t>But in the same way that violent storms always come just as spring appears, our success against </a:t>
            </a:r>
            <a:r>
              <a:rPr lang="en-US" b="1" dirty="0" err="1">
                <a:solidFill>
                  <a:schemeClr val="tx1"/>
                </a:solidFill>
              </a:rPr>
              <a:t>Macdonwald</a:t>
            </a:r>
            <a:r>
              <a:rPr lang="en-US" b="1" dirty="0">
                <a:solidFill>
                  <a:schemeClr val="tx1"/>
                </a:solidFill>
              </a:rPr>
              <a:t> created new problems for us. Listen to this, King: as soon as we sent those Irish soldiers running for cover, the Norwegian king saw his chance to attack us with fresh troops and shiny weapons.</a:t>
            </a:r>
          </a:p>
        </p:txBody>
      </p:sp>
    </p:spTree>
    <p:extLst>
      <p:ext uri="{BB962C8B-B14F-4D97-AF65-F5344CB8AC3E}">
        <p14:creationId xmlns:p14="http://schemas.microsoft.com/office/powerpoint/2010/main" val="32443574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019800" cy="6858000"/>
          </a:xfrm>
        </p:spPr>
        <p:txBody>
          <a:bodyPr>
            <a:normAutofit/>
          </a:bodyPr>
          <a:lstStyle/>
          <a:p>
            <a:pPr marL="0" indent="0">
              <a:buNone/>
            </a:pPr>
            <a:r>
              <a:rPr lang="en-US" b="1" dirty="0">
                <a:solidFill>
                  <a:schemeClr val="tx1"/>
                </a:solidFill>
              </a:rPr>
              <a:t>DUNCAN</a:t>
            </a:r>
          </a:p>
          <a:p>
            <a:pPr marL="0" indent="0">
              <a:buNone/>
            </a:pPr>
            <a:r>
              <a:rPr lang="en-US" b="1" dirty="0">
                <a:solidFill>
                  <a:schemeClr val="tx1"/>
                </a:solidFill>
              </a:rPr>
              <a:t>Dismayed not this our captains, Macbeth and </a:t>
            </a:r>
            <a:r>
              <a:rPr lang="en-US" b="1" dirty="0" err="1">
                <a:solidFill>
                  <a:schemeClr val="tx1"/>
                </a:solidFill>
              </a:rPr>
              <a:t>Banquo</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CAPTAIN</a:t>
            </a:r>
          </a:p>
          <a:p>
            <a:pPr marL="0" indent="0">
              <a:buNone/>
            </a:pPr>
            <a:r>
              <a:rPr lang="en-US" sz="2000" b="1" dirty="0">
                <a:solidFill>
                  <a:schemeClr val="tx1"/>
                </a:solidFill>
              </a:rPr>
              <a:t>Yes, as sparrows eagles, or the hare the lion.</a:t>
            </a:r>
          </a:p>
          <a:p>
            <a:pPr marL="0" indent="0">
              <a:buNone/>
            </a:pPr>
            <a:r>
              <a:rPr lang="en-US" sz="2000" b="1" dirty="0">
                <a:solidFill>
                  <a:schemeClr val="tx1"/>
                </a:solidFill>
              </a:rPr>
              <a:t>If I say sooth, I must report they were</a:t>
            </a:r>
          </a:p>
          <a:p>
            <a:pPr marL="0" indent="0">
              <a:buNone/>
            </a:pPr>
            <a:r>
              <a:rPr lang="en-US" sz="2000" b="1" dirty="0">
                <a:solidFill>
                  <a:schemeClr val="tx1"/>
                </a:solidFill>
              </a:rPr>
              <a:t>As cannons overcharged with double cracks,</a:t>
            </a:r>
          </a:p>
          <a:p>
            <a:pPr marL="0" indent="0">
              <a:buNone/>
            </a:pPr>
            <a:r>
              <a:rPr lang="en-US" sz="2000" b="1" dirty="0">
                <a:solidFill>
                  <a:schemeClr val="tx1"/>
                </a:solidFill>
              </a:rPr>
              <a:t>So they doubly redoubled strokes upon the foe.</a:t>
            </a:r>
          </a:p>
          <a:p>
            <a:pPr marL="0" indent="0">
              <a:buNone/>
            </a:pPr>
            <a:r>
              <a:rPr lang="en-US" sz="2000" b="1" dirty="0">
                <a:solidFill>
                  <a:schemeClr val="tx1"/>
                </a:solidFill>
              </a:rPr>
              <a:t>Except they meant to bathe in reeking wounds,</a:t>
            </a:r>
          </a:p>
          <a:p>
            <a:pPr marL="0" indent="0">
              <a:buNone/>
            </a:pPr>
            <a:r>
              <a:rPr lang="en-US" sz="2000" b="1" dirty="0">
                <a:solidFill>
                  <a:schemeClr val="tx1"/>
                </a:solidFill>
              </a:rPr>
              <a:t>Or memorize another Golgotha,</a:t>
            </a:r>
          </a:p>
          <a:p>
            <a:pPr marL="0" indent="0">
              <a:buNone/>
            </a:pPr>
            <a:r>
              <a:rPr lang="en-US" sz="2000" b="1" dirty="0">
                <a:solidFill>
                  <a:schemeClr val="tx1"/>
                </a:solidFill>
              </a:rPr>
              <a:t>I cannot tell—</a:t>
            </a:r>
          </a:p>
          <a:p>
            <a:pPr marL="0" indent="0">
              <a:buNone/>
            </a:pPr>
            <a:r>
              <a:rPr lang="en-US" sz="2000" b="1" dirty="0">
                <a:solidFill>
                  <a:schemeClr val="tx1"/>
                </a:solidFill>
              </a:rPr>
              <a:t>But I am faint, my gashes cry for help.</a:t>
            </a:r>
          </a:p>
        </p:txBody>
      </p:sp>
      <p:sp>
        <p:nvSpPr>
          <p:cNvPr id="4" name="Content Placeholder 2"/>
          <p:cNvSpPr txBox="1">
            <a:spLocks/>
          </p:cNvSpPr>
          <p:nvPr/>
        </p:nvSpPr>
        <p:spPr>
          <a:xfrm>
            <a:off x="6142892" y="0"/>
            <a:ext cx="6049108"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chemeClr val="tx1"/>
                </a:solidFill>
              </a:rPr>
              <a:t>DUNCAN</a:t>
            </a:r>
          </a:p>
          <a:p>
            <a:pPr marL="0" indent="0">
              <a:buNone/>
            </a:pPr>
            <a:r>
              <a:rPr lang="en-US" b="1" dirty="0">
                <a:solidFill>
                  <a:schemeClr val="tx1"/>
                </a:solidFill>
              </a:rPr>
              <a:t>Didn’t this frighten our captains, Macbeth and </a:t>
            </a:r>
            <a:r>
              <a:rPr lang="en-US" b="1" dirty="0" err="1">
                <a:solidFill>
                  <a:schemeClr val="tx1"/>
                </a:solidFill>
              </a:rPr>
              <a:t>Banquo</a:t>
            </a:r>
            <a:r>
              <a:rPr lang="en-US" b="1" dirty="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CAPTAIN</a:t>
            </a:r>
          </a:p>
          <a:p>
            <a:pPr marL="0" indent="0">
              <a:buNone/>
            </a:pPr>
            <a:r>
              <a:rPr lang="en-US" b="1" dirty="0">
                <a:solidFill>
                  <a:schemeClr val="tx1"/>
                </a:solidFill>
              </a:rPr>
              <a:t>The new challenge scared them about as much as sparrows frighten eagles, or rabbits frighten a lion. To tell you the truth, they fought the new enemy with twice as much force as before; they were like cannons loaded with double ammunition. Maybe they wanted to take a bath in their enemies' blood, or make that battlefield as infamous as Golgotha, where Christ was crucified, I don’t know. But I feel weak. My wounds must be tended to.</a:t>
            </a:r>
          </a:p>
        </p:txBody>
      </p:sp>
    </p:spTree>
    <p:extLst>
      <p:ext uri="{BB962C8B-B14F-4D97-AF65-F5344CB8AC3E}">
        <p14:creationId xmlns:p14="http://schemas.microsoft.com/office/powerpoint/2010/main" val="32443574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019800" cy="6858000"/>
          </a:xfrm>
        </p:spPr>
        <p:txBody>
          <a:bodyPr>
            <a:normAutofit/>
          </a:bodyPr>
          <a:lstStyle/>
          <a:p>
            <a:pPr marL="0" indent="0">
              <a:buNone/>
            </a:pPr>
            <a:r>
              <a:rPr lang="en-US" b="1" dirty="0">
                <a:solidFill>
                  <a:schemeClr val="tx1"/>
                </a:solidFill>
              </a:rPr>
              <a:t>DUNCAN</a:t>
            </a:r>
          </a:p>
          <a:p>
            <a:pPr marL="0" indent="0">
              <a:buNone/>
            </a:pPr>
            <a:r>
              <a:rPr lang="en-US" b="1" dirty="0">
                <a:solidFill>
                  <a:schemeClr val="tx1"/>
                </a:solidFill>
              </a:rPr>
              <a:t>So well thy words become thee as thy wounds;</a:t>
            </a:r>
          </a:p>
          <a:p>
            <a:pPr marL="0" indent="0">
              <a:buNone/>
            </a:pPr>
            <a:r>
              <a:rPr lang="en-US" b="1" dirty="0">
                <a:solidFill>
                  <a:schemeClr val="tx1"/>
                </a:solidFill>
              </a:rPr>
              <a:t>They smack of honor both. Go get him surgeons</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Who comes here?</a:t>
            </a:r>
            <a:endParaRPr lang="en-US" b="1" dirty="0" smtClean="0">
              <a:solidFill>
                <a:schemeClr val="tx1"/>
              </a:solidFill>
            </a:endParaRPr>
          </a:p>
          <a:p>
            <a:pPr marL="0" indent="0">
              <a:buNone/>
            </a:pPr>
            <a:endParaRPr lang="en-US" b="1" dirty="0">
              <a:solidFill>
                <a:schemeClr val="tx1"/>
              </a:solidFill>
            </a:endParaRPr>
          </a:p>
          <a:p>
            <a:pPr marL="0" indent="0">
              <a:buNone/>
            </a:pPr>
            <a:r>
              <a:rPr lang="en-US" i="1" dirty="0">
                <a:solidFill>
                  <a:srgbClr val="000000"/>
                </a:solidFill>
                <a:latin typeface="Lucida Grande"/>
              </a:rPr>
              <a:t>The </a:t>
            </a:r>
            <a:r>
              <a:rPr lang="en-US" b="1" i="1" dirty="0">
                <a:solidFill>
                  <a:srgbClr val="000000"/>
                </a:solidFill>
                <a:latin typeface="Lucida Grande"/>
              </a:rPr>
              <a:t>CAPTAIN</a:t>
            </a:r>
            <a:r>
              <a:rPr lang="en-US" i="1" dirty="0">
                <a:solidFill>
                  <a:srgbClr val="000000"/>
                </a:solidFill>
                <a:latin typeface="Lucida Grande"/>
              </a:rPr>
              <a:t> exits, helped by attendants</a:t>
            </a:r>
            <a:r>
              <a:rPr lang="en-US" i="1" dirty="0" smtClean="0">
                <a:solidFill>
                  <a:srgbClr val="000000"/>
                </a:solidFill>
                <a:latin typeface="Lucida Grande"/>
              </a:rPr>
              <a:t>.</a:t>
            </a:r>
          </a:p>
          <a:p>
            <a:pPr marL="0" indent="0">
              <a:buNone/>
            </a:pPr>
            <a:endParaRPr lang="en-US" b="1" i="1" dirty="0">
              <a:solidFill>
                <a:srgbClr val="000000"/>
              </a:solidFill>
              <a:latin typeface="Lucida Grande"/>
            </a:endParaRPr>
          </a:p>
          <a:p>
            <a:pPr marL="0" indent="0">
              <a:buNone/>
            </a:pPr>
            <a:r>
              <a:rPr lang="en-US" b="1" i="1" dirty="0">
                <a:solidFill>
                  <a:srgbClr val="000000"/>
                </a:solidFill>
                <a:latin typeface="Lucida Grande"/>
              </a:rPr>
              <a:t>ROSS</a:t>
            </a:r>
            <a:r>
              <a:rPr lang="en-US" i="1" dirty="0">
                <a:solidFill>
                  <a:srgbClr val="000000"/>
                </a:solidFill>
                <a:latin typeface="Lucida Grande"/>
              </a:rPr>
              <a:t> and </a:t>
            </a:r>
            <a:r>
              <a:rPr lang="en-US" b="1" i="1" dirty="0" smtClean="0">
                <a:solidFill>
                  <a:srgbClr val="000000"/>
                </a:solidFill>
                <a:latin typeface="Lucida Grande"/>
              </a:rPr>
              <a:t>ANGUS</a:t>
            </a:r>
            <a:r>
              <a:rPr lang="en-US" i="1" dirty="0">
                <a:solidFill>
                  <a:srgbClr val="000000"/>
                </a:solidFill>
                <a:latin typeface="Lucida Grande"/>
              </a:rPr>
              <a:t> </a:t>
            </a:r>
            <a:r>
              <a:rPr lang="en-US" i="1" dirty="0" smtClean="0">
                <a:solidFill>
                  <a:srgbClr val="000000"/>
                </a:solidFill>
                <a:latin typeface="Lucida Grande"/>
              </a:rPr>
              <a:t>enter</a:t>
            </a:r>
            <a:endParaRPr lang="en-US" i="1" dirty="0">
              <a:solidFill>
                <a:srgbClr val="000000"/>
              </a:solidFill>
              <a:latin typeface="Lucida Grande"/>
            </a:endParaRPr>
          </a:p>
          <a:p>
            <a:pPr marL="0" indent="0">
              <a:buNone/>
            </a:pPr>
            <a:endParaRPr lang="en-US" b="1" i="1" dirty="0" smtClean="0">
              <a:solidFill>
                <a:srgbClr val="000000"/>
              </a:solidFill>
              <a:latin typeface="Lucida Grande"/>
            </a:endParaRPr>
          </a:p>
          <a:p>
            <a:pPr marL="0" indent="0">
              <a:buNone/>
            </a:pPr>
            <a:r>
              <a:rPr lang="en-US" b="1" dirty="0">
                <a:solidFill>
                  <a:schemeClr val="tx1"/>
                </a:solidFill>
              </a:rPr>
              <a:t>MALCOLM</a:t>
            </a:r>
          </a:p>
          <a:p>
            <a:pPr marL="0" indent="0">
              <a:buNone/>
            </a:pPr>
            <a:r>
              <a:rPr lang="en-US" b="1" dirty="0">
                <a:solidFill>
                  <a:schemeClr val="tx1"/>
                </a:solidFill>
              </a:rPr>
              <a:t>The worthy Thane of Ross.</a:t>
            </a:r>
          </a:p>
        </p:txBody>
      </p:sp>
      <p:sp>
        <p:nvSpPr>
          <p:cNvPr id="4" name="Content Placeholder 2"/>
          <p:cNvSpPr txBox="1">
            <a:spLocks/>
          </p:cNvSpPr>
          <p:nvPr/>
        </p:nvSpPr>
        <p:spPr>
          <a:xfrm>
            <a:off x="6172200" y="0"/>
            <a:ext cx="6019800"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chemeClr val="tx1"/>
                </a:solidFill>
              </a:rPr>
              <a:t>DUNCAN</a:t>
            </a:r>
          </a:p>
          <a:p>
            <a:pPr marL="0" indent="0">
              <a:buNone/>
            </a:pPr>
            <a:r>
              <a:rPr lang="en-US" b="1" dirty="0">
                <a:solidFill>
                  <a:schemeClr val="tx1"/>
                </a:solidFill>
              </a:rPr>
              <a:t>Your words, like your wounds, bring you honor. Take him to the surgeons.</a:t>
            </a:r>
          </a:p>
          <a:p>
            <a:pPr marL="0" indent="0">
              <a:buNone/>
            </a:pPr>
            <a:endParaRPr lang="en-US" b="1" dirty="0">
              <a:solidFill>
                <a:schemeClr val="tx1"/>
              </a:solidFill>
            </a:endParaRPr>
          </a:p>
          <a:p>
            <a:pPr marL="0" indent="0">
              <a:buNone/>
            </a:pPr>
            <a:r>
              <a:rPr lang="en-US" b="1" dirty="0">
                <a:solidFill>
                  <a:schemeClr val="tx1"/>
                </a:solidFill>
              </a:rPr>
              <a:t>Who is this?</a:t>
            </a:r>
          </a:p>
          <a:p>
            <a:pPr marL="0" indent="0">
              <a:buNone/>
            </a:pPr>
            <a:endParaRPr lang="en-US" b="1" dirty="0">
              <a:solidFill>
                <a:schemeClr val="tx1"/>
              </a:solidFill>
            </a:endParaRPr>
          </a:p>
          <a:p>
            <a:pPr marL="0" indent="0">
              <a:buNone/>
            </a:pPr>
            <a:r>
              <a:rPr lang="en-US" i="1" dirty="0">
                <a:solidFill>
                  <a:srgbClr val="000000"/>
                </a:solidFill>
                <a:latin typeface="Lucida Grande"/>
              </a:rPr>
              <a:t>The </a:t>
            </a:r>
            <a:r>
              <a:rPr lang="en-US" b="1" i="1" dirty="0">
                <a:solidFill>
                  <a:srgbClr val="000000"/>
                </a:solidFill>
                <a:latin typeface="Lucida Grande"/>
              </a:rPr>
              <a:t>CAPTAIN</a:t>
            </a:r>
            <a:r>
              <a:rPr lang="en-US" i="1" dirty="0">
                <a:solidFill>
                  <a:srgbClr val="000000"/>
                </a:solidFill>
                <a:latin typeface="Lucida Grande"/>
              </a:rPr>
              <a:t> exits, helped by attendants.</a:t>
            </a:r>
          </a:p>
          <a:p>
            <a:pPr marL="0" indent="0">
              <a:buNone/>
            </a:pPr>
            <a:endParaRPr lang="en-US" i="1" dirty="0">
              <a:solidFill>
                <a:srgbClr val="000000"/>
              </a:solidFill>
              <a:latin typeface="Lucida Grande"/>
            </a:endParaRPr>
          </a:p>
          <a:p>
            <a:pPr marL="0" indent="0">
              <a:buNone/>
            </a:pPr>
            <a:r>
              <a:rPr lang="en-US" b="1" i="1" dirty="0">
                <a:solidFill>
                  <a:srgbClr val="000000"/>
                </a:solidFill>
                <a:latin typeface="Lucida Grande"/>
              </a:rPr>
              <a:t>ROSS</a:t>
            </a:r>
            <a:r>
              <a:rPr lang="en-US" i="1" dirty="0">
                <a:solidFill>
                  <a:srgbClr val="000000"/>
                </a:solidFill>
                <a:latin typeface="Lucida Grande"/>
              </a:rPr>
              <a:t> and </a:t>
            </a:r>
            <a:r>
              <a:rPr lang="en-US" b="1" i="1" dirty="0">
                <a:solidFill>
                  <a:srgbClr val="000000"/>
                </a:solidFill>
                <a:latin typeface="Lucida Grande"/>
              </a:rPr>
              <a:t>ANGUS</a:t>
            </a:r>
            <a:r>
              <a:rPr lang="en-US" i="1" dirty="0">
                <a:solidFill>
                  <a:srgbClr val="000000"/>
                </a:solidFill>
                <a:latin typeface="Lucida Grande"/>
              </a:rPr>
              <a:t> enter</a:t>
            </a:r>
          </a:p>
          <a:p>
            <a:pPr marL="0" indent="0">
              <a:buNone/>
            </a:pPr>
            <a:endParaRPr lang="en-US" i="1" dirty="0">
              <a:solidFill>
                <a:srgbClr val="000000"/>
              </a:solidFill>
              <a:latin typeface="Lucida Grande"/>
            </a:endParaRPr>
          </a:p>
          <a:p>
            <a:pPr marL="0" indent="0">
              <a:buNone/>
            </a:pPr>
            <a:r>
              <a:rPr lang="en-US" b="1" dirty="0">
                <a:solidFill>
                  <a:srgbClr val="000000"/>
                </a:solidFill>
                <a:latin typeface="Lucida Grande"/>
              </a:rPr>
              <a:t>MALCOLM</a:t>
            </a:r>
          </a:p>
          <a:p>
            <a:pPr marL="0" indent="0">
              <a:buNone/>
            </a:pPr>
            <a:r>
              <a:rPr lang="en-US" b="1" dirty="0">
                <a:solidFill>
                  <a:srgbClr val="000000"/>
                </a:solidFill>
                <a:latin typeface="Lucida Grande"/>
              </a:rPr>
              <a:t>The worthy Thane of Ross.</a:t>
            </a:r>
          </a:p>
          <a:p>
            <a:pPr marL="0" indent="0">
              <a:buNone/>
            </a:pPr>
            <a:endParaRPr lang="en-US" b="1" dirty="0">
              <a:solidFill>
                <a:schemeClr val="tx1"/>
              </a:solidFill>
            </a:endParaRPr>
          </a:p>
        </p:txBody>
      </p:sp>
    </p:spTree>
    <p:extLst>
      <p:ext uri="{BB962C8B-B14F-4D97-AF65-F5344CB8AC3E}">
        <p14:creationId xmlns:p14="http://schemas.microsoft.com/office/powerpoint/2010/main" val="13743797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019800" cy="6858000"/>
          </a:xfrm>
        </p:spPr>
        <p:txBody>
          <a:bodyPr/>
          <a:lstStyle/>
          <a:p>
            <a:pPr marL="0" indent="0">
              <a:buNone/>
            </a:pPr>
            <a:r>
              <a:rPr lang="en-US" b="1" dirty="0">
                <a:solidFill>
                  <a:schemeClr val="tx1"/>
                </a:solidFill>
              </a:rPr>
              <a:t>LENNOX</a:t>
            </a:r>
          </a:p>
          <a:p>
            <a:pPr marL="0" indent="0">
              <a:buNone/>
            </a:pPr>
            <a:r>
              <a:rPr lang="en-US" b="1" dirty="0">
                <a:solidFill>
                  <a:schemeClr val="tx1"/>
                </a:solidFill>
              </a:rPr>
              <a:t>What a haste looks through his eyes! So should he look</a:t>
            </a:r>
          </a:p>
          <a:p>
            <a:pPr marL="0" indent="0">
              <a:buNone/>
            </a:pPr>
            <a:r>
              <a:rPr lang="en-US" b="1" dirty="0">
                <a:solidFill>
                  <a:schemeClr val="tx1"/>
                </a:solidFill>
              </a:rPr>
              <a:t>That seems to speak things strange</a:t>
            </a:r>
            <a:r>
              <a:rPr lang="en-US" b="1" dirty="0" smtClean="0">
                <a:solidFill>
                  <a:schemeClr val="tx1"/>
                </a:solidFill>
              </a:rPr>
              <a:t>.</a:t>
            </a:r>
          </a:p>
          <a:p>
            <a:pPr marL="0" indent="0">
              <a:buNone/>
            </a:pPr>
            <a:endParaRPr lang="en-US" b="1" i="1" dirty="0">
              <a:solidFill>
                <a:schemeClr val="tx1"/>
              </a:solidFill>
            </a:endParaRPr>
          </a:p>
          <a:p>
            <a:pPr marL="0" indent="0">
              <a:buNone/>
            </a:pPr>
            <a:r>
              <a:rPr lang="en-US" b="1" i="1" dirty="0">
                <a:solidFill>
                  <a:schemeClr val="tx1"/>
                </a:solidFill>
              </a:rPr>
              <a:t>ROSS</a:t>
            </a:r>
          </a:p>
          <a:p>
            <a:pPr marL="0" indent="0">
              <a:buNone/>
            </a:pPr>
            <a:r>
              <a:rPr lang="en-US" b="1" i="1" dirty="0" smtClean="0">
                <a:solidFill>
                  <a:schemeClr val="tx1"/>
                </a:solidFill>
              </a:rPr>
              <a:t>God </a:t>
            </a:r>
            <a:r>
              <a:rPr lang="en-US" b="1" i="1" dirty="0">
                <a:solidFill>
                  <a:schemeClr val="tx1"/>
                </a:solidFill>
              </a:rPr>
              <a:t>save the king</a:t>
            </a:r>
            <a:r>
              <a:rPr lang="en-US" b="1" i="1" dirty="0" smtClean="0">
                <a:solidFill>
                  <a:schemeClr val="tx1"/>
                </a:solidFill>
              </a:rPr>
              <a:t>.</a:t>
            </a:r>
          </a:p>
          <a:p>
            <a:pPr marL="0" indent="0">
              <a:buNone/>
            </a:pPr>
            <a:endParaRPr lang="en-US" b="1" i="1" dirty="0">
              <a:solidFill>
                <a:schemeClr val="tx1"/>
              </a:solidFill>
            </a:endParaRPr>
          </a:p>
          <a:p>
            <a:pPr marL="0" indent="0">
              <a:buNone/>
            </a:pPr>
            <a:r>
              <a:rPr lang="en-US" b="1" i="1" dirty="0">
                <a:solidFill>
                  <a:schemeClr val="tx1"/>
                </a:solidFill>
              </a:rPr>
              <a:t>DUNCAN</a:t>
            </a:r>
          </a:p>
          <a:p>
            <a:pPr marL="0" indent="0">
              <a:buNone/>
            </a:pPr>
            <a:r>
              <a:rPr lang="en-US" b="1" i="1" dirty="0">
                <a:solidFill>
                  <a:schemeClr val="tx1"/>
                </a:solidFill>
              </a:rPr>
              <a:t>Whence </a:t>
            </a:r>
            <a:r>
              <a:rPr lang="en-US" b="1" i="1" dirty="0" err="1">
                <a:solidFill>
                  <a:schemeClr val="tx1"/>
                </a:solidFill>
              </a:rPr>
              <a:t>cam’st</a:t>
            </a:r>
            <a:r>
              <a:rPr lang="en-US" b="1" i="1" dirty="0">
                <a:solidFill>
                  <a:schemeClr val="tx1"/>
                </a:solidFill>
              </a:rPr>
              <a:t> thou, worthy thane?</a:t>
            </a:r>
          </a:p>
        </p:txBody>
      </p:sp>
      <p:sp>
        <p:nvSpPr>
          <p:cNvPr id="4" name="Content Placeholder 2"/>
          <p:cNvSpPr txBox="1">
            <a:spLocks/>
          </p:cNvSpPr>
          <p:nvPr/>
        </p:nvSpPr>
        <p:spPr>
          <a:xfrm>
            <a:off x="6172200" y="0"/>
            <a:ext cx="4495800"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chemeClr val="tx1"/>
                </a:solidFill>
              </a:rPr>
              <a:t>LENNOX</a:t>
            </a:r>
          </a:p>
          <a:p>
            <a:pPr marL="0" indent="0">
              <a:buNone/>
            </a:pPr>
            <a:r>
              <a:rPr lang="en-US" b="1" dirty="0">
                <a:solidFill>
                  <a:schemeClr val="tx1"/>
                </a:solidFill>
              </a:rPr>
              <a:t>His eyes seem frantic! He looks like someone with a strange tale to tell.</a:t>
            </a:r>
          </a:p>
          <a:p>
            <a:pPr marL="0" indent="0">
              <a:buNone/>
            </a:pPr>
            <a:endParaRPr lang="en-US" b="1" i="1" dirty="0">
              <a:solidFill>
                <a:schemeClr val="tx1"/>
              </a:solidFill>
            </a:endParaRPr>
          </a:p>
          <a:p>
            <a:pPr marL="0" indent="0">
              <a:buNone/>
            </a:pPr>
            <a:r>
              <a:rPr lang="en-US" b="1" i="1" dirty="0">
                <a:solidFill>
                  <a:schemeClr val="tx1"/>
                </a:solidFill>
              </a:rPr>
              <a:t>ROSS</a:t>
            </a:r>
          </a:p>
          <a:p>
            <a:pPr marL="0" indent="0">
              <a:buNone/>
            </a:pPr>
            <a:r>
              <a:rPr lang="en-US" b="1" i="1" dirty="0">
                <a:solidFill>
                  <a:schemeClr val="tx1"/>
                </a:solidFill>
              </a:rPr>
              <a:t>God save the king!</a:t>
            </a:r>
          </a:p>
          <a:p>
            <a:pPr marL="0" indent="0">
              <a:buNone/>
            </a:pPr>
            <a:endParaRPr lang="en-US" b="1" i="1" dirty="0">
              <a:solidFill>
                <a:schemeClr val="tx1"/>
              </a:solidFill>
            </a:endParaRPr>
          </a:p>
          <a:p>
            <a:pPr marL="0" indent="0">
              <a:buNone/>
            </a:pPr>
            <a:r>
              <a:rPr lang="en-US" b="1" i="1" dirty="0">
                <a:solidFill>
                  <a:schemeClr val="tx1"/>
                </a:solidFill>
              </a:rPr>
              <a:t>DUNCAN</a:t>
            </a:r>
          </a:p>
          <a:p>
            <a:pPr marL="0" indent="0">
              <a:buNone/>
            </a:pPr>
            <a:r>
              <a:rPr lang="en-US" b="1" i="1" dirty="0">
                <a:solidFill>
                  <a:schemeClr val="tx1"/>
                </a:solidFill>
              </a:rPr>
              <a:t>Where have you come from, worthy thane?</a:t>
            </a:r>
          </a:p>
        </p:txBody>
      </p:sp>
    </p:spTree>
    <p:extLst>
      <p:ext uri="{BB962C8B-B14F-4D97-AF65-F5344CB8AC3E}">
        <p14:creationId xmlns:p14="http://schemas.microsoft.com/office/powerpoint/2010/main" val="13743797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943600" cy="6858000"/>
          </a:xfrm>
        </p:spPr>
        <p:txBody>
          <a:bodyPr>
            <a:normAutofit lnSpcReduction="10000"/>
          </a:bodyPr>
          <a:lstStyle/>
          <a:p>
            <a:pPr marL="0" indent="0">
              <a:buNone/>
            </a:pPr>
            <a:r>
              <a:rPr lang="en-US" b="1" dirty="0">
                <a:solidFill>
                  <a:schemeClr val="tx1"/>
                </a:solidFill>
              </a:rPr>
              <a:t>ROSS</a:t>
            </a:r>
          </a:p>
          <a:p>
            <a:pPr marL="0" indent="0">
              <a:buNone/>
            </a:pPr>
            <a:r>
              <a:rPr lang="en-US" b="1" dirty="0" smtClean="0">
                <a:solidFill>
                  <a:schemeClr val="tx1"/>
                </a:solidFill>
              </a:rPr>
              <a:t>From </a:t>
            </a:r>
            <a:r>
              <a:rPr lang="en-US" b="1" dirty="0">
                <a:solidFill>
                  <a:schemeClr val="tx1"/>
                </a:solidFill>
              </a:rPr>
              <a:t>Fife, great king,</a:t>
            </a:r>
          </a:p>
          <a:p>
            <a:pPr marL="0" indent="0">
              <a:buNone/>
            </a:pPr>
            <a:r>
              <a:rPr lang="en-US" b="1" dirty="0">
                <a:solidFill>
                  <a:schemeClr val="tx1"/>
                </a:solidFill>
              </a:rPr>
              <a:t>Where the </a:t>
            </a:r>
            <a:r>
              <a:rPr lang="en-US" b="1" dirty="0" err="1">
                <a:solidFill>
                  <a:schemeClr val="tx1"/>
                </a:solidFill>
              </a:rPr>
              <a:t>Norweyan</a:t>
            </a:r>
            <a:r>
              <a:rPr lang="en-US" b="1" dirty="0">
                <a:solidFill>
                  <a:schemeClr val="tx1"/>
                </a:solidFill>
              </a:rPr>
              <a:t> banners flout the sky</a:t>
            </a:r>
          </a:p>
          <a:p>
            <a:pPr marL="0" indent="0">
              <a:buNone/>
            </a:pPr>
            <a:r>
              <a:rPr lang="en-US" b="1" dirty="0">
                <a:solidFill>
                  <a:schemeClr val="tx1"/>
                </a:solidFill>
              </a:rPr>
              <a:t>And fan our people cold.</a:t>
            </a:r>
          </a:p>
          <a:p>
            <a:pPr marL="0" indent="0">
              <a:buNone/>
            </a:pPr>
            <a:r>
              <a:rPr lang="en-US" b="1" dirty="0">
                <a:solidFill>
                  <a:schemeClr val="tx1"/>
                </a:solidFill>
              </a:rPr>
              <a:t>Norway himself, with terrible numbers,</a:t>
            </a:r>
          </a:p>
          <a:p>
            <a:pPr marL="0" indent="0">
              <a:buNone/>
            </a:pPr>
            <a:r>
              <a:rPr lang="en-US" b="1" dirty="0">
                <a:solidFill>
                  <a:schemeClr val="tx1"/>
                </a:solidFill>
              </a:rPr>
              <a:t>Assisted by that most disloyal traitor,</a:t>
            </a:r>
          </a:p>
          <a:p>
            <a:pPr marL="0" indent="0">
              <a:buNone/>
            </a:pPr>
            <a:r>
              <a:rPr lang="en-US" b="1" dirty="0">
                <a:solidFill>
                  <a:schemeClr val="tx1"/>
                </a:solidFill>
              </a:rPr>
              <a:t>The thane of Cawdor, began a dismal conflict,</a:t>
            </a:r>
          </a:p>
          <a:p>
            <a:pPr marL="0" indent="0">
              <a:buNone/>
            </a:pPr>
            <a:r>
              <a:rPr lang="en-US" b="1" dirty="0">
                <a:solidFill>
                  <a:schemeClr val="tx1"/>
                </a:solidFill>
              </a:rPr>
              <a:t>Till that Bellona’s bridegroom, lapped in proof,</a:t>
            </a:r>
          </a:p>
          <a:p>
            <a:pPr marL="0" indent="0">
              <a:buNone/>
            </a:pPr>
            <a:r>
              <a:rPr lang="en-US" b="1" dirty="0">
                <a:solidFill>
                  <a:schemeClr val="tx1"/>
                </a:solidFill>
              </a:rPr>
              <a:t>Confronted him with self-comparisons,</a:t>
            </a:r>
          </a:p>
          <a:p>
            <a:pPr marL="0" indent="0">
              <a:buNone/>
            </a:pPr>
            <a:r>
              <a:rPr lang="en-US" b="1" dirty="0">
                <a:solidFill>
                  <a:schemeClr val="tx1"/>
                </a:solidFill>
              </a:rPr>
              <a:t>Point against point, rebellious arm '</a:t>
            </a:r>
            <a:r>
              <a:rPr lang="en-US" b="1" dirty="0" err="1">
                <a:solidFill>
                  <a:schemeClr val="tx1"/>
                </a:solidFill>
              </a:rPr>
              <a:t>gainst</a:t>
            </a:r>
            <a:r>
              <a:rPr lang="en-US" b="1" dirty="0">
                <a:solidFill>
                  <a:schemeClr val="tx1"/>
                </a:solidFill>
              </a:rPr>
              <a:t> arm,</a:t>
            </a:r>
          </a:p>
          <a:p>
            <a:pPr marL="0" indent="0">
              <a:buNone/>
            </a:pPr>
            <a:r>
              <a:rPr lang="en-US" b="1" dirty="0">
                <a:solidFill>
                  <a:schemeClr val="tx1"/>
                </a:solidFill>
              </a:rPr>
              <a:t>Curbing his lavish spirit; and to conclude,</a:t>
            </a:r>
          </a:p>
          <a:p>
            <a:pPr marL="0" indent="0">
              <a:buNone/>
            </a:pPr>
            <a:r>
              <a:rPr lang="en-US" b="1" dirty="0">
                <a:solidFill>
                  <a:schemeClr val="tx1"/>
                </a:solidFill>
              </a:rPr>
              <a:t>The victory fell on us.</a:t>
            </a:r>
          </a:p>
        </p:txBody>
      </p:sp>
      <p:sp>
        <p:nvSpPr>
          <p:cNvPr id="4" name="Content Placeholder 2"/>
          <p:cNvSpPr txBox="1">
            <a:spLocks/>
          </p:cNvSpPr>
          <p:nvPr/>
        </p:nvSpPr>
        <p:spPr>
          <a:xfrm>
            <a:off x="6248400" y="0"/>
            <a:ext cx="5943600"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chemeClr val="tx1"/>
                </a:solidFill>
              </a:rPr>
              <a:t>ROSS</a:t>
            </a:r>
          </a:p>
          <a:p>
            <a:pPr marL="0" indent="0">
              <a:buNone/>
            </a:pPr>
            <a:r>
              <a:rPr lang="en-US" b="1" dirty="0">
                <a:solidFill>
                  <a:schemeClr val="tx1"/>
                </a:solidFill>
              </a:rPr>
              <a:t>Great king, I’ve come from Fife, where the Norwegian flag flies, mocking our country and frightening our people. Leading an enormous army and assisted by that disloyal traitor, the thane of Cawdor, the king of Norway began a bloody battle. But outfitted in his battle-weathered armor, Macbeth met the Norwegian attacks shot for shot, as if he were the goddess of war’s husband. Finally he broke the enemy’s spirit, and we were victorious.</a:t>
            </a:r>
          </a:p>
        </p:txBody>
      </p:sp>
    </p:spTree>
    <p:extLst>
      <p:ext uri="{BB962C8B-B14F-4D97-AF65-F5344CB8AC3E}">
        <p14:creationId xmlns:p14="http://schemas.microsoft.com/office/powerpoint/2010/main" val="13743797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019800" cy="6858000"/>
          </a:xfrm>
        </p:spPr>
        <p:txBody>
          <a:bodyPr>
            <a:normAutofit fontScale="92500"/>
          </a:bodyPr>
          <a:lstStyle/>
          <a:p>
            <a:pPr marL="0" indent="0">
              <a:buNone/>
            </a:pPr>
            <a:r>
              <a:rPr lang="en-US" b="1" dirty="0">
                <a:solidFill>
                  <a:schemeClr val="tx1"/>
                </a:solidFill>
              </a:rPr>
              <a:t>DUNCAN</a:t>
            </a:r>
          </a:p>
          <a:p>
            <a:pPr marL="0" indent="0">
              <a:buNone/>
            </a:pPr>
            <a:r>
              <a:rPr lang="en-US" b="1" dirty="0" smtClean="0">
                <a:solidFill>
                  <a:schemeClr val="tx1"/>
                </a:solidFill>
              </a:rPr>
              <a:t>Great </a:t>
            </a:r>
            <a:r>
              <a:rPr lang="en-US" b="1" dirty="0">
                <a:solidFill>
                  <a:schemeClr val="tx1"/>
                </a:solidFill>
              </a:rPr>
              <a:t>happiness</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ROSS</a:t>
            </a:r>
          </a:p>
          <a:p>
            <a:pPr marL="0" indent="0">
              <a:buNone/>
            </a:pPr>
            <a:r>
              <a:rPr lang="en-US" b="1" dirty="0" smtClean="0">
                <a:solidFill>
                  <a:schemeClr val="tx1"/>
                </a:solidFill>
              </a:rPr>
              <a:t>That </a:t>
            </a:r>
            <a:r>
              <a:rPr lang="en-US" b="1" dirty="0">
                <a:solidFill>
                  <a:schemeClr val="tx1"/>
                </a:solidFill>
              </a:rPr>
              <a:t>now</a:t>
            </a:r>
          </a:p>
          <a:p>
            <a:pPr marL="0" indent="0">
              <a:buNone/>
            </a:pPr>
            <a:r>
              <a:rPr lang="en-US" b="1" dirty="0" err="1">
                <a:solidFill>
                  <a:schemeClr val="tx1"/>
                </a:solidFill>
              </a:rPr>
              <a:t>Sweno</a:t>
            </a:r>
            <a:r>
              <a:rPr lang="en-US" b="1" dirty="0">
                <a:solidFill>
                  <a:schemeClr val="tx1"/>
                </a:solidFill>
              </a:rPr>
              <a:t>, the </a:t>
            </a:r>
            <a:r>
              <a:rPr lang="en-US" b="1" dirty="0" err="1">
                <a:solidFill>
                  <a:schemeClr val="tx1"/>
                </a:solidFill>
              </a:rPr>
              <a:t>Norways</a:t>
            </a:r>
            <a:r>
              <a:rPr lang="en-US" b="1" dirty="0">
                <a:solidFill>
                  <a:schemeClr val="tx1"/>
                </a:solidFill>
              </a:rPr>
              <a:t>' king, craves composition.</a:t>
            </a:r>
          </a:p>
          <a:p>
            <a:pPr marL="0" indent="0">
              <a:buNone/>
            </a:pPr>
            <a:r>
              <a:rPr lang="en-US" b="1" dirty="0">
                <a:solidFill>
                  <a:schemeClr val="tx1"/>
                </a:solidFill>
              </a:rPr>
              <a:t>Nor would we deign him burial of his men</a:t>
            </a:r>
          </a:p>
          <a:p>
            <a:pPr marL="0" indent="0">
              <a:buNone/>
            </a:pPr>
            <a:r>
              <a:rPr lang="en-US" b="1" dirty="0">
                <a:solidFill>
                  <a:schemeClr val="tx1"/>
                </a:solidFill>
              </a:rPr>
              <a:t>Till he disbursed at Saint </a:t>
            </a:r>
            <a:r>
              <a:rPr lang="en-US" b="1" dirty="0" err="1">
                <a:solidFill>
                  <a:schemeClr val="tx1"/>
                </a:solidFill>
              </a:rPr>
              <a:t>Colme’s</a:t>
            </a:r>
            <a:r>
              <a:rPr lang="en-US" b="1" dirty="0">
                <a:solidFill>
                  <a:schemeClr val="tx1"/>
                </a:solidFill>
              </a:rPr>
              <a:t> Inch</a:t>
            </a:r>
          </a:p>
          <a:p>
            <a:pPr marL="0" indent="0">
              <a:buNone/>
            </a:pPr>
            <a:r>
              <a:rPr lang="en-US" b="1" dirty="0">
                <a:solidFill>
                  <a:schemeClr val="tx1"/>
                </a:solidFill>
              </a:rPr>
              <a:t>Ten thousand dollars to our general use</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DUNCAN</a:t>
            </a:r>
          </a:p>
          <a:p>
            <a:pPr marL="0" indent="0">
              <a:buNone/>
            </a:pPr>
            <a:r>
              <a:rPr lang="en-US" b="1" dirty="0">
                <a:solidFill>
                  <a:schemeClr val="tx1"/>
                </a:solidFill>
              </a:rPr>
              <a:t>No more that thane of Cawdor shall deceive</a:t>
            </a:r>
          </a:p>
          <a:p>
            <a:pPr marL="0" indent="0">
              <a:buNone/>
            </a:pPr>
            <a:r>
              <a:rPr lang="en-US" b="1" dirty="0">
                <a:solidFill>
                  <a:schemeClr val="tx1"/>
                </a:solidFill>
              </a:rPr>
              <a:t>Our bosom interest: go pronounce his present death,</a:t>
            </a:r>
          </a:p>
          <a:p>
            <a:pPr marL="0" indent="0">
              <a:buNone/>
            </a:pPr>
            <a:r>
              <a:rPr lang="en-US" b="1" dirty="0">
                <a:solidFill>
                  <a:schemeClr val="tx1"/>
                </a:solidFill>
              </a:rPr>
              <a:t>And with his former title greet Macbeth.</a:t>
            </a:r>
          </a:p>
        </p:txBody>
      </p:sp>
      <p:sp>
        <p:nvSpPr>
          <p:cNvPr id="4" name="Content Placeholder 2"/>
          <p:cNvSpPr txBox="1">
            <a:spLocks/>
          </p:cNvSpPr>
          <p:nvPr/>
        </p:nvSpPr>
        <p:spPr>
          <a:xfrm>
            <a:off x="6172200" y="-23446"/>
            <a:ext cx="6019800"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chemeClr val="tx1"/>
                </a:solidFill>
              </a:rPr>
              <a:t>DUNCAN</a:t>
            </a:r>
          </a:p>
          <a:p>
            <a:pPr marL="0" indent="0">
              <a:buNone/>
            </a:pPr>
            <a:r>
              <a:rPr lang="en-US" b="1" dirty="0">
                <a:solidFill>
                  <a:schemeClr val="tx1"/>
                </a:solidFill>
              </a:rPr>
              <a:t>Great happiness!</a:t>
            </a:r>
          </a:p>
          <a:p>
            <a:pPr marL="0" indent="0">
              <a:buNone/>
            </a:pPr>
            <a:endParaRPr lang="en-US" b="1" dirty="0">
              <a:solidFill>
                <a:schemeClr val="tx1"/>
              </a:solidFill>
            </a:endParaRPr>
          </a:p>
          <a:p>
            <a:pPr marL="0" indent="0">
              <a:buNone/>
            </a:pPr>
            <a:r>
              <a:rPr lang="en-US" b="1" dirty="0">
                <a:solidFill>
                  <a:schemeClr val="tx1"/>
                </a:solidFill>
              </a:rPr>
              <a:t>ROSS</a:t>
            </a:r>
          </a:p>
          <a:p>
            <a:pPr marL="0" indent="0">
              <a:buNone/>
            </a:pPr>
            <a:r>
              <a:rPr lang="en-US" b="1" dirty="0">
                <a:solidFill>
                  <a:schemeClr val="tx1"/>
                </a:solidFill>
              </a:rPr>
              <a:t>So now </a:t>
            </a:r>
            <a:r>
              <a:rPr lang="en-US" b="1" dirty="0" err="1">
                <a:solidFill>
                  <a:schemeClr val="tx1"/>
                </a:solidFill>
              </a:rPr>
              <a:t>Sweno</a:t>
            </a:r>
            <a:r>
              <a:rPr lang="en-US" b="1" dirty="0">
                <a:solidFill>
                  <a:schemeClr val="tx1"/>
                </a:solidFill>
              </a:rPr>
              <a:t>, the Norwegian king, wants a treaty. We told him we wouldn’t even let him bury his men until he retreated to Saint </a:t>
            </a:r>
            <a:r>
              <a:rPr lang="en-US" b="1" dirty="0" err="1">
                <a:solidFill>
                  <a:schemeClr val="tx1"/>
                </a:solidFill>
              </a:rPr>
              <a:t>Colme’s</a:t>
            </a:r>
            <a:r>
              <a:rPr lang="en-US" b="1" dirty="0">
                <a:solidFill>
                  <a:schemeClr val="tx1"/>
                </a:solidFill>
              </a:rPr>
              <a:t> Inch and paid us ten thousand dollars.</a:t>
            </a:r>
          </a:p>
          <a:p>
            <a:pPr marL="0" indent="0">
              <a:buNone/>
            </a:pPr>
            <a:endParaRPr lang="en-US" b="1" dirty="0">
              <a:solidFill>
                <a:schemeClr val="tx1"/>
              </a:solidFill>
            </a:endParaRPr>
          </a:p>
          <a:p>
            <a:pPr marL="0" indent="0">
              <a:buNone/>
            </a:pPr>
            <a:r>
              <a:rPr lang="en-US" b="1" dirty="0">
                <a:solidFill>
                  <a:schemeClr val="tx1"/>
                </a:solidFill>
              </a:rPr>
              <a:t>DUNCAN</a:t>
            </a:r>
          </a:p>
          <a:p>
            <a:pPr marL="0" indent="0">
              <a:buNone/>
            </a:pPr>
            <a:r>
              <a:rPr lang="en-US" b="1" dirty="0">
                <a:solidFill>
                  <a:schemeClr val="tx1"/>
                </a:solidFill>
              </a:rPr>
              <a:t>The thane of Cawdor will never again betray me. Go announce that he will be executed, and tell Macbeth that Cawdor’s titles will be given to him.</a:t>
            </a:r>
          </a:p>
        </p:txBody>
      </p:sp>
    </p:spTree>
    <p:extLst>
      <p:ext uri="{BB962C8B-B14F-4D97-AF65-F5344CB8AC3E}">
        <p14:creationId xmlns:p14="http://schemas.microsoft.com/office/powerpoint/2010/main" val="13743797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019800" cy="6858000"/>
          </a:xfrm>
        </p:spPr>
        <p:txBody>
          <a:bodyPr>
            <a:noAutofit/>
          </a:bodyPr>
          <a:lstStyle/>
          <a:p>
            <a:pPr marL="0" indent="0">
              <a:buNone/>
            </a:pPr>
            <a:r>
              <a:rPr lang="en-US" b="1" dirty="0">
                <a:solidFill>
                  <a:schemeClr val="tx1"/>
                </a:solidFill>
              </a:rPr>
              <a:t>ROSS</a:t>
            </a:r>
          </a:p>
          <a:p>
            <a:pPr marL="0" indent="0">
              <a:buNone/>
            </a:pPr>
            <a:r>
              <a:rPr lang="en-US" b="1" dirty="0">
                <a:solidFill>
                  <a:schemeClr val="tx1"/>
                </a:solidFill>
              </a:rPr>
              <a:t>I’ll see it done</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DUNCAN</a:t>
            </a:r>
          </a:p>
          <a:p>
            <a:pPr marL="0" indent="0">
              <a:buNone/>
            </a:pPr>
            <a:r>
              <a:rPr lang="en-US" b="1" dirty="0">
                <a:solidFill>
                  <a:schemeClr val="tx1"/>
                </a:solidFill>
              </a:rPr>
              <a:t>What he hath lost, noble Macbeth hath won</a:t>
            </a:r>
            <a:r>
              <a:rPr lang="en-US" b="1" dirty="0" smtClean="0">
                <a:solidFill>
                  <a:schemeClr val="tx1"/>
                </a:solidFill>
              </a:rPr>
              <a:t>.</a:t>
            </a:r>
          </a:p>
          <a:p>
            <a:pPr marL="0" indent="0">
              <a:buNone/>
            </a:pPr>
            <a:endParaRPr lang="en-US" b="1" dirty="0">
              <a:solidFill>
                <a:schemeClr val="tx1"/>
              </a:solidFill>
            </a:endParaRPr>
          </a:p>
          <a:p>
            <a:pPr marL="0" indent="0">
              <a:buNone/>
            </a:pPr>
            <a:r>
              <a:rPr lang="en-US" i="1" dirty="0" smtClean="0">
                <a:solidFill>
                  <a:srgbClr val="000000"/>
                </a:solidFill>
                <a:latin typeface="Lucida Grande"/>
              </a:rPr>
              <a:t>Exeunt</a:t>
            </a:r>
          </a:p>
          <a:p>
            <a:pPr marL="0" indent="0">
              <a:buNone/>
            </a:pPr>
            <a:endParaRPr lang="en-US" b="1" dirty="0" smtClean="0">
              <a:solidFill>
                <a:schemeClr val="tx1"/>
              </a:solidFill>
            </a:endParaRPr>
          </a:p>
        </p:txBody>
      </p:sp>
      <p:sp>
        <p:nvSpPr>
          <p:cNvPr id="4" name="Content Placeholder 2"/>
          <p:cNvSpPr txBox="1">
            <a:spLocks/>
          </p:cNvSpPr>
          <p:nvPr/>
        </p:nvSpPr>
        <p:spPr>
          <a:xfrm>
            <a:off x="6189784" y="0"/>
            <a:ext cx="6002215"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chemeClr val="tx1"/>
                </a:solidFill>
              </a:rPr>
              <a:t>ROSS</a:t>
            </a:r>
          </a:p>
          <a:p>
            <a:pPr marL="0" indent="0">
              <a:buNone/>
            </a:pPr>
            <a:r>
              <a:rPr lang="en-US" b="1" dirty="0">
                <a:solidFill>
                  <a:schemeClr val="tx1"/>
                </a:solidFill>
              </a:rPr>
              <a:t>I’ll get it done right away.</a:t>
            </a:r>
          </a:p>
          <a:p>
            <a:pPr marL="0" indent="0">
              <a:buNone/>
            </a:pPr>
            <a:endParaRPr lang="en-US" b="1" dirty="0">
              <a:solidFill>
                <a:schemeClr val="tx1"/>
              </a:solidFill>
            </a:endParaRPr>
          </a:p>
          <a:p>
            <a:pPr marL="0" indent="0">
              <a:buNone/>
            </a:pPr>
            <a:r>
              <a:rPr lang="en-US" b="1" dirty="0">
                <a:solidFill>
                  <a:schemeClr val="tx1"/>
                </a:solidFill>
              </a:rPr>
              <a:t>DUNCAN</a:t>
            </a:r>
          </a:p>
          <a:p>
            <a:pPr marL="0" indent="0">
              <a:buNone/>
            </a:pPr>
            <a:r>
              <a:rPr lang="en-US" b="1" dirty="0">
                <a:solidFill>
                  <a:schemeClr val="tx1"/>
                </a:solidFill>
              </a:rPr>
              <a:t>The thane of Cawdor has lost what the noble Macbeth has won.</a:t>
            </a:r>
          </a:p>
          <a:p>
            <a:pPr marL="0" indent="0">
              <a:buNone/>
            </a:pPr>
            <a:endParaRPr lang="en-US" b="1" dirty="0">
              <a:solidFill>
                <a:schemeClr val="tx1"/>
              </a:solidFill>
            </a:endParaRPr>
          </a:p>
          <a:p>
            <a:pPr marL="0" indent="0">
              <a:buNone/>
            </a:pPr>
            <a:r>
              <a:rPr lang="en-US" i="1" dirty="0">
                <a:solidFill>
                  <a:srgbClr val="000000"/>
                </a:solidFill>
                <a:latin typeface="Lucida Grande"/>
              </a:rPr>
              <a:t>They all exit.</a:t>
            </a:r>
            <a:endParaRPr lang="en-US" b="1" dirty="0">
              <a:solidFill>
                <a:schemeClr val="tx1"/>
              </a:solidFill>
            </a:endParaRPr>
          </a:p>
          <a:p>
            <a:pPr marL="0" indent="0">
              <a:buNone/>
            </a:pPr>
            <a:endParaRPr lang="en-US" b="1" dirty="0">
              <a:solidFill>
                <a:schemeClr val="tx1"/>
              </a:solidFill>
            </a:endParaRPr>
          </a:p>
        </p:txBody>
      </p:sp>
    </p:spTree>
    <p:extLst>
      <p:ext uri="{BB962C8B-B14F-4D97-AF65-F5344CB8AC3E}">
        <p14:creationId xmlns:p14="http://schemas.microsoft.com/office/powerpoint/2010/main" val="13743797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urantiansojourn.com/wp-content/uploads/2010/01/ThreeWitches-1200x82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954000" cy="78581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485900" y="5276850"/>
            <a:ext cx="8229600" cy="1600200"/>
          </a:xfrm>
        </p:spPr>
        <p:txBody>
          <a:bodyPr/>
          <a:lstStyle/>
          <a:p>
            <a:pPr algn="l"/>
            <a:r>
              <a:rPr lang="en-US" sz="8000" b="1" dirty="0">
                <a:solidFill>
                  <a:srgbClr val="FF0000"/>
                </a:solidFill>
                <a:effectLst/>
                <a:latin typeface="Blackadder ITC" pitchFamily="82" charset="0"/>
              </a:rPr>
              <a:t>Act  One</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latin typeface="Blackadder ITC" pitchFamily="82" charset="0"/>
              </a:rPr>
              <a:t>Scene Three</a:t>
            </a:r>
          </a:p>
        </p:txBody>
      </p:sp>
    </p:spTree>
    <p:extLst>
      <p:ext uri="{BB962C8B-B14F-4D97-AF65-F5344CB8AC3E}">
        <p14:creationId xmlns:p14="http://schemas.microsoft.com/office/powerpoint/2010/main" val="2391236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Casting Call</a:t>
            </a:r>
            <a:endParaRPr lang="en-US" dirty="0"/>
          </a:p>
        </p:txBody>
      </p:sp>
      <p:sp>
        <p:nvSpPr>
          <p:cNvPr id="3" name="Content Placeholder 2"/>
          <p:cNvSpPr>
            <a:spLocks noGrp="1"/>
          </p:cNvSpPr>
          <p:nvPr>
            <p:ph idx="1"/>
          </p:nvPr>
        </p:nvSpPr>
        <p:spPr>
          <a:xfrm>
            <a:off x="609600" y="1600201"/>
            <a:ext cx="10972800" cy="5181599"/>
          </a:xfrm>
        </p:spPr>
        <p:txBody>
          <a:bodyPr>
            <a:normAutofit fontScale="85000" lnSpcReduction="20000"/>
          </a:bodyPr>
          <a:lstStyle/>
          <a:p>
            <a:r>
              <a:rPr lang="en-US" b="1" dirty="0" smtClean="0">
                <a:solidFill>
                  <a:schemeClr val="tx1"/>
                </a:solidFill>
              </a:rPr>
              <a:t>1</a:t>
            </a:r>
            <a:r>
              <a:rPr lang="en-US" b="1" baseline="30000" dirty="0" smtClean="0">
                <a:solidFill>
                  <a:schemeClr val="tx1"/>
                </a:solidFill>
              </a:rPr>
              <a:t>st</a:t>
            </a:r>
            <a:r>
              <a:rPr lang="en-US" b="1" dirty="0" smtClean="0">
                <a:solidFill>
                  <a:schemeClr val="tx1"/>
                </a:solidFill>
              </a:rPr>
              <a:t> Witch</a:t>
            </a:r>
          </a:p>
          <a:p>
            <a:pPr lvl="1"/>
            <a:r>
              <a:rPr lang="en-US" b="1" dirty="0" smtClean="0">
                <a:solidFill>
                  <a:schemeClr val="tx1"/>
                </a:solidFill>
              </a:rPr>
              <a:t>Cheyenne</a:t>
            </a:r>
          </a:p>
          <a:p>
            <a:pPr lvl="1"/>
            <a:r>
              <a:rPr lang="en-US" b="1" dirty="0" smtClean="0">
                <a:solidFill>
                  <a:schemeClr val="tx1"/>
                </a:solidFill>
              </a:rPr>
              <a:t>Dr. Phillips Head The </a:t>
            </a:r>
            <a:r>
              <a:rPr lang="en-US" b="1" dirty="0" err="1" smtClean="0">
                <a:solidFill>
                  <a:schemeClr val="tx1"/>
                </a:solidFill>
              </a:rPr>
              <a:t>Screwdirver</a:t>
            </a:r>
            <a:endParaRPr lang="en-US" b="1" dirty="0" smtClean="0">
              <a:solidFill>
                <a:schemeClr val="tx1"/>
              </a:solidFill>
            </a:endParaRPr>
          </a:p>
          <a:p>
            <a:r>
              <a:rPr lang="en-US" b="1" dirty="0" smtClean="0">
                <a:solidFill>
                  <a:schemeClr val="tx1"/>
                </a:solidFill>
              </a:rPr>
              <a:t>2</a:t>
            </a:r>
            <a:r>
              <a:rPr lang="en-US" b="1" baseline="30000" dirty="0" smtClean="0">
                <a:solidFill>
                  <a:schemeClr val="tx1"/>
                </a:solidFill>
              </a:rPr>
              <a:t>nd</a:t>
            </a:r>
            <a:r>
              <a:rPr lang="en-US" b="1" dirty="0" smtClean="0">
                <a:solidFill>
                  <a:schemeClr val="tx1"/>
                </a:solidFill>
              </a:rPr>
              <a:t> Witch</a:t>
            </a:r>
          </a:p>
          <a:p>
            <a:pPr lvl="1"/>
            <a:r>
              <a:rPr lang="en-US" b="1" dirty="0" err="1" smtClean="0">
                <a:solidFill>
                  <a:schemeClr val="tx1"/>
                </a:solidFill>
              </a:rPr>
              <a:t>Scotticus</a:t>
            </a:r>
            <a:r>
              <a:rPr lang="en-US" b="1" dirty="0" smtClean="0">
                <a:solidFill>
                  <a:schemeClr val="tx1"/>
                </a:solidFill>
              </a:rPr>
              <a:t> The </a:t>
            </a:r>
            <a:r>
              <a:rPr lang="en-US" b="1" dirty="0" err="1" smtClean="0">
                <a:solidFill>
                  <a:schemeClr val="tx1"/>
                </a:solidFill>
              </a:rPr>
              <a:t>Impaler</a:t>
            </a:r>
            <a:endParaRPr lang="en-US" b="1" dirty="0" smtClean="0">
              <a:solidFill>
                <a:schemeClr val="tx1"/>
              </a:solidFill>
            </a:endParaRPr>
          </a:p>
          <a:p>
            <a:pPr lvl="1"/>
            <a:r>
              <a:rPr lang="en-US" b="1" dirty="0" smtClean="0">
                <a:solidFill>
                  <a:schemeClr val="tx1"/>
                </a:solidFill>
              </a:rPr>
              <a:t>Dr. Speediest</a:t>
            </a:r>
          </a:p>
          <a:p>
            <a:r>
              <a:rPr lang="en-US" b="1" dirty="0" smtClean="0">
                <a:solidFill>
                  <a:schemeClr val="tx1"/>
                </a:solidFill>
              </a:rPr>
              <a:t>3</a:t>
            </a:r>
            <a:r>
              <a:rPr lang="en-US" b="1" baseline="30000" dirty="0" smtClean="0">
                <a:solidFill>
                  <a:schemeClr val="tx1"/>
                </a:solidFill>
              </a:rPr>
              <a:t>rd</a:t>
            </a:r>
            <a:r>
              <a:rPr lang="en-US" b="1" dirty="0" smtClean="0">
                <a:solidFill>
                  <a:schemeClr val="tx1"/>
                </a:solidFill>
              </a:rPr>
              <a:t> Witch</a:t>
            </a:r>
          </a:p>
          <a:p>
            <a:pPr lvl="1"/>
            <a:r>
              <a:rPr lang="en-US" b="1" dirty="0" smtClean="0">
                <a:solidFill>
                  <a:schemeClr val="tx1"/>
                </a:solidFill>
              </a:rPr>
              <a:t>The </a:t>
            </a:r>
            <a:r>
              <a:rPr lang="en-US" b="1" dirty="0" err="1" smtClean="0">
                <a:solidFill>
                  <a:schemeClr val="tx1"/>
                </a:solidFill>
              </a:rPr>
              <a:t>Maplenator</a:t>
            </a:r>
            <a:endParaRPr lang="en-US" b="1" dirty="0" smtClean="0">
              <a:solidFill>
                <a:schemeClr val="tx1"/>
              </a:solidFill>
            </a:endParaRPr>
          </a:p>
          <a:p>
            <a:pPr lvl="1"/>
            <a:r>
              <a:rPr lang="en-US" b="1" dirty="0" smtClean="0">
                <a:solidFill>
                  <a:schemeClr val="tx1"/>
                </a:solidFill>
              </a:rPr>
              <a:t>Dr. Lambast</a:t>
            </a:r>
          </a:p>
          <a:p>
            <a:r>
              <a:rPr lang="en-US" b="1" dirty="0" smtClean="0">
                <a:solidFill>
                  <a:schemeClr val="tx1"/>
                </a:solidFill>
              </a:rPr>
              <a:t>Macbeth (the “Thane” of </a:t>
            </a:r>
            <a:r>
              <a:rPr lang="en-US" b="1" dirty="0" err="1" smtClean="0">
                <a:solidFill>
                  <a:schemeClr val="tx1"/>
                </a:solidFill>
              </a:rPr>
              <a:t>Glamis</a:t>
            </a:r>
            <a:r>
              <a:rPr lang="en-US" b="1" dirty="0" smtClean="0">
                <a:solidFill>
                  <a:schemeClr val="tx1"/>
                </a:solidFill>
              </a:rPr>
              <a:t>, and a hella good fighter)</a:t>
            </a:r>
          </a:p>
          <a:p>
            <a:pPr lvl="1"/>
            <a:r>
              <a:rPr lang="en-US" b="1" dirty="0" smtClean="0">
                <a:solidFill>
                  <a:schemeClr val="tx1"/>
                </a:solidFill>
              </a:rPr>
              <a:t>Mr. Brewer because laziness</a:t>
            </a:r>
          </a:p>
          <a:p>
            <a:pPr lvl="1"/>
            <a:r>
              <a:rPr lang="en-US" b="1" dirty="0" smtClean="0">
                <a:solidFill>
                  <a:schemeClr val="tx1"/>
                </a:solidFill>
              </a:rPr>
              <a:t>Dr. </a:t>
            </a:r>
            <a:r>
              <a:rPr lang="en-US" b="1" dirty="0" err="1" smtClean="0">
                <a:solidFill>
                  <a:schemeClr val="tx1"/>
                </a:solidFill>
              </a:rPr>
              <a:t>Webbinator</a:t>
            </a:r>
            <a:endParaRPr lang="en-US" b="1" dirty="0" smtClean="0">
              <a:solidFill>
                <a:schemeClr val="tx1"/>
              </a:solidFill>
            </a:endParaRPr>
          </a:p>
          <a:p>
            <a:r>
              <a:rPr lang="en-US" b="1" dirty="0" smtClean="0">
                <a:solidFill>
                  <a:schemeClr val="tx1"/>
                </a:solidFill>
              </a:rPr>
              <a:t>Banquo (Macbeth’s best friend #SQUADFERLIFE)</a:t>
            </a:r>
          </a:p>
          <a:p>
            <a:pPr lvl="1"/>
            <a:r>
              <a:rPr lang="en-US" b="1" dirty="0" err="1" smtClean="0">
                <a:solidFill>
                  <a:schemeClr val="tx1"/>
                </a:solidFill>
              </a:rPr>
              <a:t>Straned</a:t>
            </a:r>
            <a:r>
              <a:rPr lang="en-US" b="1" dirty="0" smtClean="0">
                <a:solidFill>
                  <a:schemeClr val="tx1"/>
                </a:solidFill>
              </a:rPr>
              <a:t> </a:t>
            </a:r>
            <a:r>
              <a:rPr lang="en-US" b="1" dirty="0" err="1" smtClean="0">
                <a:solidFill>
                  <a:schemeClr val="tx1"/>
                </a:solidFill>
              </a:rPr>
              <a:t>Hairris</a:t>
            </a:r>
            <a:endParaRPr lang="en-US" b="1" dirty="0" smtClean="0">
              <a:solidFill>
                <a:schemeClr val="tx1"/>
              </a:solidFill>
            </a:endParaRPr>
          </a:p>
          <a:p>
            <a:pPr lvl="1"/>
            <a:r>
              <a:rPr lang="en-US" b="1" dirty="0" smtClean="0">
                <a:solidFill>
                  <a:schemeClr val="tx1"/>
                </a:solidFill>
              </a:rPr>
              <a:t>Don Dunn</a:t>
            </a:r>
          </a:p>
          <a:p>
            <a:r>
              <a:rPr lang="en-US" b="1" dirty="0" smtClean="0">
                <a:solidFill>
                  <a:schemeClr val="tx1"/>
                </a:solidFill>
              </a:rPr>
              <a:t>Ross (another “thane”</a:t>
            </a:r>
          </a:p>
          <a:p>
            <a:pPr lvl="1"/>
            <a:r>
              <a:rPr lang="en-US" b="1" dirty="0" smtClean="0">
                <a:solidFill>
                  <a:schemeClr val="tx1"/>
                </a:solidFill>
              </a:rPr>
              <a:t>Various </a:t>
            </a:r>
            <a:r>
              <a:rPr lang="en-US" b="1" dirty="0" err="1" smtClean="0">
                <a:solidFill>
                  <a:schemeClr val="tx1"/>
                </a:solidFill>
              </a:rPr>
              <a:t>Buckners</a:t>
            </a:r>
            <a:r>
              <a:rPr lang="en-US" b="1" dirty="0" smtClean="0">
                <a:solidFill>
                  <a:schemeClr val="tx1"/>
                </a:solidFill>
              </a:rPr>
              <a:t> read the easy stuff</a:t>
            </a:r>
          </a:p>
          <a:p>
            <a:pPr lvl="1"/>
            <a:r>
              <a:rPr lang="en-US" b="1" dirty="0" smtClean="0">
                <a:solidFill>
                  <a:schemeClr val="tx1"/>
                </a:solidFill>
              </a:rPr>
              <a:t>Major </a:t>
            </a:r>
            <a:r>
              <a:rPr lang="en-US" b="1" dirty="0" err="1" smtClean="0">
                <a:solidFill>
                  <a:schemeClr val="tx1"/>
                </a:solidFill>
              </a:rPr>
              <a:t>Silveria</a:t>
            </a:r>
            <a:endParaRPr lang="en-US" b="1" dirty="0" smtClean="0">
              <a:solidFill>
                <a:schemeClr val="tx1"/>
              </a:solidFill>
            </a:endParaRPr>
          </a:p>
          <a:p>
            <a:r>
              <a:rPr lang="en-US" b="1" dirty="0" smtClean="0">
                <a:solidFill>
                  <a:schemeClr val="tx1"/>
                </a:solidFill>
              </a:rPr>
              <a:t>Angus (not a hamburger, another “thane”)</a:t>
            </a:r>
          </a:p>
          <a:p>
            <a:pPr lvl="1"/>
            <a:r>
              <a:rPr lang="en-US" b="1" dirty="0" smtClean="0">
                <a:solidFill>
                  <a:schemeClr val="tx1"/>
                </a:solidFill>
              </a:rPr>
              <a:t>Dr. Davis</a:t>
            </a:r>
          </a:p>
          <a:p>
            <a:pPr lvl="1"/>
            <a:r>
              <a:rPr lang="en-US" b="1" dirty="0" smtClean="0">
                <a:solidFill>
                  <a:schemeClr val="tx1"/>
                </a:solidFill>
              </a:rPr>
              <a:t>Dr. Myers</a:t>
            </a:r>
          </a:p>
          <a:p>
            <a:endParaRPr lang="en-US" b="1" dirty="0" smtClean="0">
              <a:solidFill>
                <a:schemeClr val="tx1"/>
              </a:solidFill>
            </a:endParaRPr>
          </a:p>
        </p:txBody>
      </p:sp>
    </p:spTree>
    <p:extLst>
      <p:ext uri="{BB962C8B-B14F-4D97-AF65-F5344CB8AC3E}">
        <p14:creationId xmlns:p14="http://schemas.microsoft.com/office/powerpoint/2010/main" val="605275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mrspoulin.files.wordpress.com/2011/01/weird-sister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9524"/>
            <a:ext cx="12192000" cy="684847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485900" y="5276850"/>
            <a:ext cx="8229600" cy="1600200"/>
          </a:xfrm>
        </p:spPr>
        <p:txBody>
          <a:bodyPr/>
          <a:lstStyle/>
          <a:p>
            <a:pPr algn="l"/>
            <a:r>
              <a:rPr lang="en-US" sz="8000" b="1" dirty="0">
                <a:solidFill>
                  <a:srgbClr val="FF0000"/>
                </a:solidFill>
                <a:effectLst/>
                <a:latin typeface="Blackadder ITC" pitchFamily="82" charset="0"/>
              </a:rPr>
              <a:t>Act  One</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latin typeface="Blackadder ITC" pitchFamily="82" charset="0"/>
              </a:rPr>
              <a:t>Scene One</a:t>
            </a:r>
          </a:p>
        </p:txBody>
      </p:sp>
    </p:spTree>
    <p:extLst>
      <p:ext uri="{BB962C8B-B14F-4D97-AF65-F5344CB8AC3E}">
        <p14:creationId xmlns:p14="http://schemas.microsoft.com/office/powerpoint/2010/main" val="7404928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019800" cy="6858000"/>
          </a:xfrm>
        </p:spPr>
        <p:txBody>
          <a:bodyPr>
            <a:normAutofit fontScale="85000" lnSpcReduction="20000"/>
          </a:bodyPr>
          <a:lstStyle/>
          <a:p>
            <a:pPr marL="0" indent="0">
              <a:buNone/>
            </a:pPr>
            <a:r>
              <a:rPr lang="en-US" i="1" dirty="0">
                <a:solidFill>
                  <a:srgbClr val="000000"/>
                </a:solidFill>
                <a:latin typeface="Lucida Grande"/>
              </a:rPr>
              <a:t>Thunder. The three </a:t>
            </a:r>
            <a:r>
              <a:rPr lang="en-US" b="1" i="1" dirty="0">
                <a:solidFill>
                  <a:srgbClr val="000000"/>
                </a:solidFill>
                <a:latin typeface="Lucida Grande"/>
              </a:rPr>
              <a:t>WITCHES</a:t>
            </a:r>
            <a:r>
              <a:rPr lang="en-US" i="1" dirty="0">
                <a:solidFill>
                  <a:srgbClr val="000000"/>
                </a:solidFill>
                <a:latin typeface="Lucida Grande"/>
              </a:rPr>
              <a:t> </a:t>
            </a:r>
            <a:r>
              <a:rPr lang="en-US" i="1" dirty="0" smtClean="0">
                <a:solidFill>
                  <a:srgbClr val="000000"/>
                </a:solidFill>
                <a:latin typeface="Lucida Grande"/>
              </a:rPr>
              <a:t>enter.</a:t>
            </a:r>
          </a:p>
          <a:p>
            <a:pPr marL="0" indent="0">
              <a:buNone/>
            </a:pPr>
            <a:endParaRPr lang="en-US" b="1" i="1" dirty="0">
              <a:solidFill>
                <a:srgbClr val="000000"/>
              </a:solidFill>
              <a:latin typeface="Lucida Grande"/>
            </a:endParaRPr>
          </a:p>
          <a:p>
            <a:pPr marL="0" indent="0">
              <a:buNone/>
            </a:pPr>
            <a:r>
              <a:rPr lang="en-US" b="1" dirty="0">
                <a:solidFill>
                  <a:schemeClr val="tx1"/>
                </a:solidFill>
              </a:rPr>
              <a:t>FIRST WITCH</a:t>
            </a:r>
          </a:p>
          <a:p>
            <a:pPr marL="0" indent="0">
              <a:buNone/>
            </a:pPr>
            <a:r>
              <a:rPr lang="en-US" b="1" dirty="0">
                <a:solidFill>
                  <a:schemeClr val="tx1"/>
                </a:solidFill>
              </a:rPr>
              <a:t>Where hast thou been, sister</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SECOND WITCH</a:t>
            </a:r>
          </a:p>
          <a:p>
            <a:pPr marL="0" indent="0">
              <a:buNone/>
            </a:pPr>
            <a:r>
              <a:rPr lang="en-US" b="1" dirty="0">
                <a:solidFill>
                  <a:schemeClr val="tx1"/>
                </a:solidFill>
              </a:rPr>
              <a:t>Killing swine</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THIRD WITCH</a:t>
            </a:r>
          </a:p>
          <a:p>
            <a:pPr marL="0" indent="0">
              <a:buNone/>
            </a:pPr>
            <a:r>
              <a:rPr lang="en-US" b="1" dirty="0">
                <a:solidFill>
                  <a:schemeClr val="tx1"/>
                </a:solidFill>
              </a:rPr>
              <a:t>Sister, where </a:t>
            </a:r>
            <a:r>
              <a:rPr lang="en-US" b="1" dirty="0" smtClean="0">
                <a:solidFill>
                  <a:schemeClr val="tx1"/>
                </a:solidFill>
              </a:rPr>
              <a:t>thou?</a:t>
            </a:r>
          </a:p>
          <a:p>
            <a:pPr marL="0" indent="0">
              <a:buNone/>
            </a:pPr>
            <a:endParaRPr lang="en-US" b="1" dirty="0">
              <a:solidFill>
                <a:schemeClr val="tx1"/>
              </a:solidFill>
            </a:endParaRPr>
          </a:p>
          <a:p>
            <a:pPr marL="0" indent="0">
              <a:buNone/>
            </a:pPr>
            <a:r>
              <a:rPr lang="en-US" b="1" dirty="0">
                <a:solidFill>
                  <a:schemeClr val="tx1"/>
                </a:solidFill>
              </a:rPr>
              <a:t>FIRST WITCH</a:t>
            </a:r>
          </a:p>
          <a:p>
            <a:pPr marL="0" indent="0">
              <a:buNone/>
            </a:pPr>
            <a:r>
              <a:rPr lang="en-US" b="1" dirty="0">
                <a:solidFill>
                  <a:schemeClr val="tx1"/>
                </a:solidFill>
              </a:rPr>
              <a:t>A sailor’s wife had chestnuts in her lap,</a:t>
            </a:r>
          </a:p>
          <a:p>
            <a:pPr marL="0" indent="0">
              <a:buNone/>
            </a:pPr>
            <a:r>
              <a:rPr lang="en-US" b="1" dirty="0">
                <a:solidFill>
                  <a:schemeClr val="tx1"/>
                </a:solidFill>
              </a:rPr>
              <a:t>And munched, and munched, and munched. “Give me</a:t>
            </a:r>
            <a:r>
              <a:rPr lang="en-US" b="1" dirty="0" smtClean="0">
                <a:solidFill>
                  <a:schemeClr val="tx1"/>
                </a:solidFill>
              </a:rPr>
              <a:t>,” </a:t>
            </a:r>
            <a:r>
              <a:rPr lang="en-US" b="1" dirty="0" err="1" smtClean="0">
                <a:solidFill>
                  <a:schemeClr val="tx1"/>
                </a:solidFill>
              </a:rPr>
              <a:t>quoth</a:t>
            </a:r>
            <a:r>
              <a:rPr lang="en-US" b="1" dirty="0" smtClean="0">
                <a:solidFill>
                  <a:schemeClr val="tx1"/>
                </a:solidFill>
              </a:rPr>
              <a:t> </a:t>
            </a:r>
            <a:r>
              <a:rPr lang="en-US" b="1" dirty="0">
                <a:solidFill>
                  <a:schemeClr val="tx1"/>
                </a:solidFill>
              </a:rPr>
              <a:t>I.</a:t>
            </a:r>
          </a:p>
          <a:p>
            <a:pPr marL="0" indent="0">
              <a:buNone/>
            </a:pPr>
            <a:r>
              <a:rPr lang="en-US" b="1" dirty="0">
                <a:solidFill>
                  <a:schemeClr val="tx1"/>
                </a:solidFill>
              </a:rPr>
              <a:t>“</a:t>
            </a:r>
            <a:r>
              <a:rPr lang="en-US" b="1" dirty="0" err="1">
                <a:solidFill>
                  <a:schemeClr val="tx1"/>
                </a:solidFill>
              </a:rPr>
              <a:t>Aroint</a:t>
            </a:r>
            <a:r>
              <a:rPr lang="en-US" b="1" dirty="0">
                <a:solidFill>
                  <a:schemeClr val="tx1"/>
                </a:solidFill>
              </a:rPr>
              <a:t> thee, witch!” the rump-fed </a:t>
            </a:r>
            <a:r>
              <a:rPr lang="en-US" b="1" dirty="0" err="1">
                <a:solidFill>
                  <a:schemeClr val="tx1"/>
                </a:solidFill>
              </a:rPr>
              <a:t>runnion</a:t>
            </a:r>
            <a:r>
              <a:rPr lang="en-US" b="1" dirty="0">
                <a:solidFill>
                  <a:schemeClr val="tx1"/>
                </a:solidFill>
              </a:rPr>
              <a:t> cries.</a:t>
            </a:r>
          </a:p>
          <a:p>
            <a:pPr marL="0" indent="0">
              <a:buNone/>
            </a:pPr>
            <a:r>
              <a:rPr lang="en-US" b="1" dirty="0">
                <a:solidFill>
                  <a:schemeClr val="tx1"/>
                </a:solidFill>
              </a:rPr>
              <a:t>Her husband’s to Aleppo gone, master o' </a:t>
            </a:r>
            <a:r>
              <a:rPr lang="en-US" b="1" dirty="0" err="1">
                <a:solidFill>
                  <a:schemeClr val="tx1"/>
                </a:solidFill>
              </a:rPr>
              <a:t>th</a:t>
            </a:r>
            <a:r>
              <a:rPr lang="en-US" b="1" dirty="0">
                <a:solidFill>
                  <a:schemeClr val="tx1"/>
                </a:solidFill>
              </a:rPr>
              <a:t>' Tiger;</a:t>
            </a:r>
          </a:p>
          <a:p>
            <a:pPr marL="0" indent="0">
              <a:buNone/>
            </a:pPr>
            <a:r>
              <a:rPr lang="en-US" b="1" dirty="0">
                <a:solidFill>
                  <a:schemeClr val="tx1"/>
                </a:solidFill>
              </a:rPr>
              <a:t>But in a sieve I’ll thither sail,</a:t>
            </a:r>
          </a:p>
          <a:p>
            <a:pPr marL="0" indent="0">
              <a:buNone/>
            </a:pPr>
            <a:r>
              <a:rPr lang="en-US" b="1" dirty="0">
                <a:solidFill>
                  <a:schemeClr val="tx1"/>
                </a:solidFill>
              </a:rPr>
              <a:t>And like a rat without a tail,</a:t>
            </a:r>
          </a:p>
          <a:p>
            <a:pPr marL="0" indent="0">
              <a:buNone/>
            </a:pPr>
            <a:r>
              <a:rPr lang="en-US" b="1" dirty="0">
                <a:solidFill>
                  <a:schemeClr val="tx1"/>
                </a:solidFill>
              </a:rPr>
              <a:t>I’ll do, I’ll do, and I’ll do.</a:t>
            </a:r>
          </a:p>
        </p:txBody>
      </p:sp>
      <p:sp>
        <p:nvSpPr>
          <p:cNvPr id="4" name="Content Placeholder 2"/>
          <p:cNvSpPr txBox="1">
            <a:spLocks/>
          </p:cNvSpPr>
          <p:nvPr/>
        </p:nvSpPr>
        <p:spPr>
          <a:xfrm>
            <a:off x="6154614" y="0"/>
            <a:ext cx="6037385" cy="68580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i="1" dirty="0">
                <a:solidFill>
                  <a:srgbClr val="000000"/>
                </a:solidFill>
                <a:latin typeface="Lucida Grande"/>
              </a:rPr>
              <a:t>Thunder. The three </a:t>
            </a:r>
            <a:r>
              <a:rPr lang="en-US" b="1" i="1" dirty="0">
                <a:solidFill>
                  <a:srgbClr val="000000"/>
                </a:solidFill>
                <a:latin typeface="Lucida Grande"/>
              </a:rPr>
              <a:t>WITCHES</a:t>
            </a:r>
            <a:r>
              <a:rPr lang="en-US" i="1" dirty="0">
                <a:solidFill>
                  <a:srgbClr val="000000"/>
                </a:solidFill>
                <a:latin typeface="Lucida Grande"/>
              </a:rPr>
              <a:t> enter.</a:t>
            </a:r>
          </a:p>
          <a:p>
            <a:pPr marL="0" indent="0">
              <a:buNone/>
            </a:pPr>
            <a:endParaRPr lang="en-US" b="1" i="1" dirty="0">
              <a:solidFill>
                <a:srgbClr val="000000"/>
              </a:solidFill>
              <a:latin typeface="Lucida Grande"/>
            </a:endParaRPr>
          </a:p>
          <a:p>
            <a:pPr marL="0" indent="0">
              <a:buNone/>
            </a:pPr>
            <a:r>
              <a:rPr lang="en-US" b="1" dirty="0">
                <a:solidFill>
                  <a:schemeClr val="tx1"/>
                </a:solidFill>
              </a:rPr>
              <a:t>FIRST WITCH</a:t>
            </a:r>
          </a:p>
          <a:p>
            <a:pPr marL="0" indent="0">
              <a:buNone/>
            </a:pPr>
            <a:r>
              <a:rPr lang="en-US" b="1" dirty="0">
                <a:solidFill>
                  <a:schemeClr val="tx1"/>
                </a:solidFill>
              </a:rPr>
              <a:t>Where have you been, sister?</a:t>
            </a:r>
          </a:p>
          <a:p>
            <a:pPr marL="0" indent="0">
              <a:buNone/>
            </a:pPr>
            <a:endParaRPr lang="en-US" b="1" dirty="0">
              <a:solidFill>
                <a:schemeClr val="tx1"/>
              </a:solidFill>
            </a:endParaRPr>
          </a:p>
          <a:p>
            <a:pPr marL="0" indent="0">
              <a:buNone/>
            </a:pPr>
            <a:r>
              <a:rPr lang="en-US" b="1" dirty="0">
                <a:solidFill>
                  <a:schemeClr val="tx1"/>
                </a:solidFill>
              </a:rPr>
              <a:t>SECOND WITCH</a:t>
            </a:r>
          </a:p>
          <a:p>
            <a:pPr marL="0" indent="0">
              <a:buNone/>
            </a:pPr>
            <a:r>
              <a:rPr lang="en-US" b="1" dirty="0">
                <a:solidFill>
                  <a:schemeClr val="tx1"/>
                </a:solidFill>
              </a:rPr>
              <a:t>Killing pigs.</a:t>
            </a:r>
          </a:p>
          <a:p>
            <a:pPr marL="0" indent="0">
              <a:buNone/>
            </a:pPr>
            <a:endParaRPr lang="en-US" b="1" dirty="0">
              <a:solidFill>
                <a:schemeClr val="tx1"/>
              </a:solidFill>
            </a:endParaRPr>
          </a:p>
          <a:p>
            <a:pPr marL="0" indent="0">
              <a:buNone/>
            </a:pPr>
            <a:r>
              <a:rPr lang="en-US" b="1" dirty="0">
                <a:solidFill>
                  <a:schemeClr val="tx1"/>
                </a:solidFill>
              </a:rPr>
              <a:t>THIRD WITCH</a:t>
            </a:r>
          </a:p>
          <a:p>
            <a:pPr marL="0" indent="0">
              <a:buNone/>
            </a:pPr>
            <a:r>
              <a:rPr lang="en-US" b="1" dirty="0">
                <a:solidFill>
                  <a:schemeClr val="tx1"/>
                </a:solidFill>
              </a:rPr>
              <a:t>And you, sister?</a:t>
            </a:r>
          </a:p>
          <a:p>
            <a:pPr marL="0" indent="0">
              <a:buNone/>
            </a:pPr>
            <a:endParaRPr lang="en-US" b="1" dirty="0">
              <a:solidFill>
                <a:schemeClr val="tx1"/>
              </a:solidFill>
            </a:endParaRPr>
          </a:p>
          <a:p>
            <a:pPr marL="0" indent="0">
              <a:buNone/>
            </a:pPr>
            <a:r>
              <a:rPr lang="en-US" b="1" dirty="0">
                <a:solidFill>
                  <a:schemeClr val="tx1"/>
                </a:solidFill>
              </a:rPr>
              <a:t>FIRST WITCH</a:t>
            </a:r>
          </a:p>
          <a:p>
            <a:pPr marL="0" indent="0">
              <a:buNone/>
            </a:pPr>
            <a:r>
              <a:rPr lang="en-US" b="1" dirty="0">
                <a:solidFill>
                  <a:schemeClr val="tx1"/>
                </a:solidFill>
              </a:rPr>
              <a:t>A sailor’s wife had chestnuts in her lap and munched away at them. “Give me one,” I said. “Get away from me, witch!” the fat woman cried. Her husband has sailed off to Aleppo as master of a ship called the Tiger. I’ll sail there in a kitchen strainer, turn myself into a tailless rat, and do things to him—</a:t>
            </a:r>
          </a:p>
        </p:txBody>
      </p:sp>
    </p:spTree>
    <p:extLst>
      <p:ext uri="{BB962C8B-B14F-4D97-AF65-F5344CB8AC3E}">
        <p14:creationId xmlns:p14="http://schemas.microsoft.com/office/powerpoint/2010/main" val="13743797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019800" cy="6858000"/>
          </a:xfrm>
        </p:spPr>
        <p:txBody>
          <a:bodyPr>
            <a:normAutofit fontScale="77500" lnSpcReduction="20000"/>
          </a:bodyPr>
          <a:lstStyle/>
          <a:p>
            <a:pPr marL="0" indent="0">
              <a:buNone/>
            </a:pPr>
            <a:r>
              <a:rPr lang="en-US" b="1" dirty="0">
                <a:solidFill>
                  <a:schemeClr val="tx1"/>
                </a:solidFill>
              </a:rPr>
              <a:t>SECOND WITCH</a:t>
            </a:r>
          </a:p>
          <a:p>
            <a:pPr marL="0" indent="0">
              <a:buNone/>
            </a:pPr>
            <a:r>
              <a:rPr lang="en-US" b="1" dirty="0">
                <a:solidFill>
                  <a:schemeClr val="tx1"/>
                </a:solidFill>
              </a:rPr>
              <a:t>I’ll give thee a wind</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FIRST WITCH</a:t>
            </a:r>
          </a:p>
          <a:p>
            <a:pPr marL="0" indent="0">
              <a:buNone/>
            </a:pPr>
            <a:r>
              <a:rPr lang="en-US" b="1" dirty="0">
                <a:solidFill>
                  <a:schemeClr val="tx1"/>
                </a:solidFill>
              </a:rPr>
              <a:t>Thou '</a:t>
            </a:r>
            <a:r>
              <a:rPr lang="en-US" b="1" dirty="0" err="1">
                <a:solidFill>
                  <a:schemeClr val="tx1"/>
                </a:solidFill>
              </a:rPr>
              <a:t>rt</a:t>
            </a:r>
            <a:r>
              <a:rPr lang="en-US" b="1" dirty="0">
                <a:solidFill>
                  <a:schemeClr val="tx1"/>
                </a:solidFill>
              </a:rPr>
              <a:t> kind</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THIRD WITCH</a:t>
            </a:r>
          </a:p>
          <a:p>
            <a:pPr marL="0" indent="0">
              <a:buNone/>
            </a:pPr>
            <a:r>
              <a:rPr lang="en-US" b="1" dirty="0">
                <a:solidFill>
                  <a:schemeClr val="tx1"/>
                </a:solidFill>
              </a:rPr>
              <a:t>And I another</a:t>
            </a:r>
            <a:r>
              <a:rPr lang="en-US" b="1" dirty="0" smtClean="0">
                <a:solidFill>
                  <a:schemeClr val="tx1"/>
                </a:solidFill>
              </a:rPr>
              <a:t>.</a:t>
            </a:r>
            <a:endParaRPr lang="en-US" b="1" dirty="0">
              <a:solidFill>
                <a:schemeClr val="tx1"/>
              </a:solidFill>
            </a:endParaRPr>
          </a:p>
          <a:p>
            <a:pPr marL="0" indent="0">
              <a:buNone/>
            </a:pPr>
            <a:endParaRPr lang="en-US" b="1" dirty="0" smtClean="0">
              <a:solidFill>
                <a:schemeClr val="tx1"/>
              </a:solidFill>
            </a:endParaRPr>
          </a:p>
          <a:p>
            <a:pPr marL="0" indent="0">
              <a:buNone/>
            </a:pPr>
            <a:r>
              <a:rPr lang="en-US" b="1" dirty="0">
                <a:solidFill>
                  <a:schemeClr val="tx1"/>
                </a:solidFill>
              </a:rPr>
              <a:t>FIRST WITCH</a:t>
            </a:r>
          </a:p>
          <a:p>
            <a:pPr marL="0" indent="0">
              <a:buNone/>
            </a:pPr>
            <a:r>
              <a:rPr lang="en-US" b="1" dirty="0">
                <a:solidFill>
                  <a:schemeClr val="tx1"/>
                </a:solidFill>
              </a:rPr>
              <a:t>I myself have all the other,</a:t>
            </a:r>
          </a:p>
          <a:p>
            <a:pPr marL="0" indent="0">
              <a:buNone/>
            </a:pPr>
            <a:r>
              <a:rPr lang="en-US" b="1" dirty="0">
                <a:solidFill>
                  <a:schemeClr val="tx1"/>
                </a:solidFill>
              </a:rPr>
              <a:t>And the very ports they blow,</a:t>
            </a:r>
          </a:p>
          <a:p>
            <a:pPr marL="0" indent="0">
              <a:buNone/>
            </a:pPr>
            <a:r>
              <a:rPr lang="en-US" b="1" dirty="0">
                <a:solidFill>
                  <a:schemeClr val="tx1"/>
                </a:solidFill>
              </a:rPr>
              <a:t>All the quarters that they know</a:t>
            </a:r>
          </a:p>
          <a:p>
            <a:pPr marL="0" indent="0">
              <a:buNone/>
            </a:pPr>
            <a:r>
              <a:rPr lang="en-US" b="1" dirty="0">
                <a:solidFill>
                  <a:schemeClr val="tx1"/>
                </a:solidFill>
              </a:rPr>
              <a:t>I' </a:t>
            </a:r>
            <a:r>
              <a:rPr lang="en-US" b="1" dirty="0" err="1">
                <a:solidFill>
                  <a:schemeClr val="tx1"/>
                </a:solidFill>
              </a:rPr>
              <a:t>th</a:t>
            </a:r>
            <a:r>
              <a:rPr lang="en-US" b="1" dirty="0">
                <a:solidFill>
                  <a:schemeClr val="tx1"/>
                </a:solidFill>
              </a:rPr>
              <a:t>' shipman’s card.</a:t>
            </a:r>
          </a:p>
          <a:p>
            <a:pPr marL="0" indent="0">
              <a:buNone/>
            </a:pPr>
            <a:r>
              <a:rPr lang="en-US" b="1" dirty="0">
                <a:solidFill>
                  <a:schemeClr val="tx1"/>
                </a:solidFill>
              </a:rPr>
              <a:t>I’ll drain him dry as hay.</a:t>
            </a:r>
          </a:p>
          <a:p>
            <a:pPr marL="0" indent="0">
              <a:buNone/>
            </a:pPr>
            <a:r>
              <a:rPr lang="en-US" b="1" dirty="0">
                <a:solidFill>
                  <a:schemeClr val="tx1"/>
                </a:solidFill>
              </a:rPr>
              <a:t>Sleep shall neither night nor day</a:t>
            </a:r>
          </a:p>
          <a:p>
            <a:pPr marL="0" indent="0">
              <a:buNone/>
            </a:pPr>
            <a:r>
              <a:rPr lang="en-US" b="1" dirty="0">
                <a:solidFill>
                  <a:schemeClr val="tx1"/>
                </a:solidFill>
              </a:rPr>
              <a:t>Hang upon his penthouse lid.</a:t>
            </a:r>
          </a:p>
          <a:p>
            <a:pPr marL="0" indent="0">
              <a:buNone/>
            </a:pPr>
            <a:r>
              <a:rPr lang="en-US" b="1" dirty="0">
                <a:solidFill>
                  <a:schemeClr val="tx1"/>
                </a:solidFill>
              </a:rPr>
              <a:t>He shall live a man forbid.</a:t>
            </a:r>
          </a:p>
          <a:p>
            <a:pPr marL="0" indent="0">
              <a:buNone/>
            </a:pPr>
            <a:r>
              <a:rPr lang="en-US" b="1" dirty="0">
                <a:solidFill>
                  <a:schemeClr val="tx1"/>
                </a:solidFill>
              </a:rPr>
              <a:t>Weary </a:t>
            </a:r>
            <a:r>
              <a:rPr lang="en-US" b="1" dirty="0" err="1">
                <a:solidFill>
                  <a:schemeClr val="tx1"/>
                </a:solidFill>
              </a:rPr>
              <a:t>sev'nnights</a:t>
            </a:r>
            <a:r>
              <a:rPr lang="en-US" b="1" dirty="0">
                <a:solidFill>
                  <a:schemeClr val="tx1"/>
                </a:solidFill>
              </a:rPr>
              <a:t> nine times nine</a:t>
            </a:r>
          </a:p>
          <a:p>
            <a:pPr marL="0" indent="0">
              <a:buNone/>
            </a:pPr>
            <a:r>
              <a:rPr lang="en-US" b="1" dirty="0">
                <a:solidFill>
                  <a:schemeClr val="tx1"/>
                </a:solidFill>
              </a:rPr>
              <a:t>Shall he dwindle, peak and pine</a:t>
            </a:r>
            <a:r>
              <a:rPr lang="en-US" b="1" dirty="0" smtClean="0">
                <a:solidFill>
                  <a:schemeClr val="tx1"/>
                </a:solidFill>
              </a:rPr>
              <a:t>.</a:t>
            </a:r>
          </a:p>
          <a:p>
            <a:pPr marL="0" indent="0">
              <a:buNone/>
            </a:pPr>
            <a:r>
              <a:rPr lang="en-US" b="1" dirty="0">
                <a:solidFill>
                  <a:schemeClr val="tx1"/>
                </a:solidFill>
              </a:rPr>
              <a:t>Though his bark cannot be lost,</a:t>
            </a:r>
          </a:p>
          <a:p>
            <a:pPr marL="0" indent="0">
              <a:buNone/>
            </a:pPr>
            <a:r>
              <a:rPr lang="en-US" b="1" dirty="0">
                <a:solidFill>
                  <a:schemeClr val="tx1"/>
                </a:solidFill>
              </a:rPr>
              <a:t>Yet it shall be tempest-tossed.</a:t>
            </a:r>
          </a:p>
          <a:p>
            <a:pPr marL="0" indent="0">
              <a:buNone/>
            </a:pPr>
            <a:r>
              <a:rPr lang="en-US" b="1" dirty="0">
                <a:solidFill>
                  <a:schemeClr val="tx1"/>
                </a:solidFill>
              </a:rPr>
              <a:t>Look what I have.</a:t>
            </a:r>
          </a:p>
        </p:txBody>
      </p:sp>
      <p:sp>
        <p:nvSpPr>
          <p:cNvPr id="4" name="Content Placeholder 2"/>
          <p:cNvSpPr txBox="1">
            <a:spLocks/>
          </p:cNvSpPr>
          <p:nvPr/>
        </p:nvSpPr>
        <p:spPr>
          <a:xfrm>
            <a:off x="6172200" y="0"/>
            <a:ext cx="6019800" cy="68580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chemeClr val="tx1"/>
                </a:solidFill>
              </a:rPr>
              <a:t>SECOND WITCH</a:t>
            </a:r>
          </a:p>
          <a:p>
            <a:pPr marL="0" indent="0">
              <a:buNone/>
            </a:pPr>
            <a:r>
              <a:rPr lang="en-US" b="1" dirty="0">
                <a:solidFill>
                  <a:schemeClr val="tx1"/>
                </a:solidFill>
              </a:rPr>
              <a:t>I’ll give you some wind to sail there.</a:t>
            </a:r>
          </a:p>
          <a:p>
            <a:pPr marL="0" indent="0">
              <a:buNone/>
            </a:pPr>
            <a:endParaRPr lang="en-US" b="1" dirty="0">
              <a:solidFill>
                <a:schemeClr val="tx1"/>
              </a:solidFill>
            </a:endParaRPr>
          </a:p>
          <a:p>
            <a:pPr marL="0" indent="0">
              <a:buNone/>
            </a:pPr>
            <a:r>
              <a:rPr lang="en-US" b="1" dirty="0">
                <a:solidFill>
                  <a:schemeClr val="tx1"/>
                </a:solidFill>
              </a:rPr>
              <a:t>FIRST WITCH</a:t>
            </a:r>
          </a:p>
          <a:p>
            <a:pPr marL="0" indent="0">
              <a:buNone/>
            </a:pPr>
            <a:r>
              <a:rPr lang="en-US" b="1" dirty="0">
                <a:solidFill>
                  <a:schemeClr val="tx1"/>
                </a:solidFill>
              </a:rPr>
              <a:t>How nice of you!</a:t>
            </a:r>
          </a:p>
          <a:p>
            <a:pPr marL="0" indent="0">
              <a:buNone/>
            </a:pPr>
            <a:endParaRPr lang="en-US" b="1" dirty="0">
              <a:solidFill>
                <a:schemeClr val="tx1"/>
              </a:solidFill>
            </a:endParaRPr>
          </a:p>
          <a:p>
            <a:pPr marL="0" indent="0">
              <a:buNone/>
            </a:pPr>
            <a:r>
              <a:rPr lang="en-US" b="1" dirty="0">
                <a:solidFill>
                  <a:schemeClr val="tx1"/>
                </a:solidFill>
              </a:rPr>
              <a:t>THIRD WITCH</a:t>
            </a:r>
          </a:p>
          <a:p>
            <a:pPr marL="0" indent="0">
              <a:buNone/>
            </a:pPr>
            <a:r>
              <a:rPr lang="en-US" b="1" dirty="0">
                <a:solidFill>
                  <a:schemeClr val="tx1"/>
                </a:solidFill>
              </a:rPr>
              <a:t>And I will give you some more.</a:t>
            </a:r>
          </a:p>
          <a:p>
            <a:pPr marL="0" indent="0">
              <a:buNone/>
            </a:pPr>
            <a:endParaRPr lang="en-US" b="1" dirty="0">
              <a:solidFill>
                <a:schemeClr val="tx1"/>
              </a:solidFill>
            </a:endParaRPr>
          </a:p>
          <a:p>
            <a:pPr marL="0" indent="0">
              <a:buNone/>
            </a:pPr>
            <a:r>
              <a:rPr lang="en-US" b="1" dirty="0">
                <a:solidFill>
                  <a:schemeClr val="tx1"/>
                </a:solidFill>
              </a:rPr>
              <a:t>FIRST WITCH</a:t>
            </a:r>
          </a:p>
          <a:p>
            <a:pPr marL="0" indent="0">
              <a:buNone/>
            </a:pPr>
            <a:r>
              <a:rPr lang="en-US" b="1" dirty="0">
                <a:solidFill>
                  <a:schemeClr val="tx1"/>
                </a:solidFill>
              </a:rPr>
              <a:t>I already have control of all the other winds, along with the ports from which they blow and every direction on the sailor’s compass in which they can go. I’ll drain the life out of him. He won’t catch a wink of sleep, either at night or during the day. He will live as a cursed man. For eighty-one weeks he will waste away in agony.</a:t>
            </a:r>
          </a:p>
          <a:p>
            <a:pPr marL="0" indent="0">
              <a:buNone/>
            </a:pPr>
            <a:r>
              <a:rPr lang="en-US" b="1" dirty="0">
                <a:solidFill>
                  <a:schemeClr val="tx1"/>
                </a:solidFill>
              </a:rPr>
              <a:t>Although I can’t make his ship disappear, I can still make his journey miserable. Look what I have here.</a:t>
            </a:r>
          </a:p>
        </p:txBody>
      </p:sp>
    </p:spTree>
    <p:extLst>
      <p:ext uri="{BB962C8B-B14F-4D97-AF65-F5344CB8AC3E}">
        <p14:creationId xmlns:p14="http://schemas.microsoft.com/office/powerpoint/2010/main" val="3185488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172200" cy="6858000"/>
          </a:xfrm>
        </p:spPr>
        <p:txBody>
          <a:bodyPr>
            <a:normAutofit fontScale="85000" lnSpcReduction="20000"/>
          </a:bodyPr>
          <a:lstStyle/>
          <a:p>
            <a:pPr marL="0" indent="0">
              <a:buNone/>
            </a:pPr>
            <a:r>
              <a:rPr lang="en-US" b="1" dirty="0">
                <a:solidFill>
                  <a:schemeClr val="tx1"/>
                </a:solidFill>
              </a:rPr>
              <a:t>SECOND WITCH</a:t>
            </a:r>
          </a:p>
          <a:p>
            <a:pPr marL="0" indent="0">
              <a:buNone/>
            </a:pPr>
            <a:r>
              <a:rPr lang="en-US" b="1" dirty="0">
                <a:solidFill>
                  <a:schemeClr val="tx1"/>
                </a:solidFill>
              </a:rPr>
              <a:t>Show me, show me</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FIRST WITCH</a:t>
            </a:r>
          </a:p>
          <a:p>
            <a:pPr marL="0" indent="0">
              <a:buNone/>
            </a:pPr>
            <a:r>
              <a:rPr lang="en-US" b="1" dirty="0">
                <a:solidFill>
                  <a:schemeClr val="tx1"/>
                </a:solidFill>
              </a:rPr>
              <a:t>Here I have a pilot’s thumb,</a:t>
            </a:r>
          </a:p>
          <a:p>
            <a:pPr marL="0" indent="0">
              <a:buNone/>
            </a:pPr>
            <a:r>
              <a:rPr lang="en-US" b="1" dirty="0">
                <a:solidFill>
                  <a:schemeClr val="tx1"/>
                </a:solidFill>
              </a:rPr>
              <a:t>Wrecked as homeward he did come</a:t>
            </a:r>
            <a:r>
              <a:rPr lang="en-US" b="1" dirty="0" smtClean="0">
                <a:solidFill>
                  <a:schemeClr val="tx1"/>
                </a:solidFill>
              </a:rPr>
              <a:t>.</a:t>
            </a:r>
          </a:p>
          <a:p>
            <a:pPr marL="0" indent="0">
              <a:buNone/>
            </a:pPr>
            <a:endParaRPr lang="en-US" b="1" dirty="0">
              <a:solidFill>
                <a:schemeClr val="tx1"/>
              </a:solidFill>
            </a:endParaRPr>
          </a:p>
          <a:p>
            <a:pPr marL="0" indent="0">
              <a:buNone/>
            </a:pPr>
            <a:r>
              <a:rPr lang="en-US" i="1" dirty="0">
                <a:solidFill>
                  <a:srgbClr val="000000"/>
                </a:solidFill>
                <a:latin typeface="Lucida Grande"/>
              </a:rPr>
              <a:t>Drum </a:t>
            </a:r>
            <a:r>
              <a:rPr lang="en-US" i="1" dirty="0" smtClean="0">
                <a:solidFill>
                  <a:srgbClr val="000000"/>
                </a:solidFill>
                <a:latin typeface="Lucida Grande"/>
              </a:rPr>
              <a:t>within</a:t>
            </a:r>
          </a:p>
          <a:p>
            <a:pPr marL="0" indent="0">
              <a:buNone/>
            </a:pPr>
            <a:endParaRPr lang="en-US" b="1" i="1" dirty="0">
              <a:solidFill>
                <a:srgbClr val="000000"/>
              </a:solidFill>
              <a:latin typeface="Lucida Grande"/>
            </a:endParaRPr>
          </a:p>
          <a:p>
            <a:pPr marL="0" indent="0">
              <a:buNone/>
            </a:pPr>
            <a:r>
              <a:rPr lang="en-US" b="1" dirty="0">
                <a:solidFill>
                  <a:schemeClr val="tx1"/>
                </a:solidFill>
              </a:rPr>
              <a:t>THIRD WITCH</a:t>
            </a:r>
          </a:p>
          <a:p>
            <a:pPr marL="0" indent="0">
              <a:buNone/>
            </a:pPr>
            <a:r>
              <a:rPr lang="en-US" b="1" dirty="0">
                <a:solidFill>
                  <a:schemeClr val="tx1"/>
                </a:solidFill>
              </a:rPr>
              <a:t>A drum, a drum!</a:t>
            </a:r>
          </a:p>
          <a:p>
            <a:pPr marL="0" indent="0">
              <a:buNone/>
            </a:pPr>
            <a:r>
              <a:rPr lang="en-US" b="1" dirty="0">
                <a:solidFill>
                  <a:schemeClr val="tx1"/>
                </a:solidFill>
              </a:rPr>
              <a:t>Macbeth doth come</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ALL</a:t>
            </a:r>
          </a:p>
          <a:p>
            <a:pPr marL="0" indent="0">
              <a:buNone/>
            </a:pPr>
            <a:r>
              <a:rPr lang="en-US" b="1" dirty="0">
                <a:solidFill>
                  <a:schemeClr val="tx1"/>
                </a:solidFill>
              </a:rPr>
              <a:t>(dancing together in a circle) The weird sisters, hand </a:t>
            </a:r>
            <a:r>
              <a:rPr lang="en-US" b="1" dirty="0" smtClean="0">
                <a:solidFill>
                  <a:schemeClr val="tx1"/>
                </a:solidFill>
              </a:rPr>
              <a:t>in hand</a:t>
            </a:r>
            <a:r>
              <a:rPr lang="en-US" b="1" dirty="0">
                <a:solidFill>
                  <a:schemeClr val="tx1"/>
                </a:solidFill>
              </a:rPr>
              <a:t>,</a:t>
            </a:r>
          </a:p>
          <a:p>
            <a:pPr marL="0" indent="0">
              <a:buNone/>
            </a:pPr>
            <a:r>
              <a:rPr lang="en-US" b="1" dirty="0">
                <a:solidFill>
                  <a:schemeClr val="tx1"/>
                </a:solidFill>
              </a:rPr>
              <a:t>Posters of the sea and land,</a:t>
            </a:r>
          </a:p>
          <a:p>
            <a:pPr marL="0" indent="0">
              <a:buNone/>
            </a:pPr>
            <a:r>
              <a:rPr lang="en-US" b="1" dirty="0">
                <a:solidFill>
                  <a:schemeClr val="tx1"/>
                </a:solidFill>
              </a:rPr>
              <a:t>Thus do go about, about,</a:t>
            </a:r>
          </a:p>
          <a:p>
            <a:pPr marL="0" indent="0">
              <a:buNone/>
            </a:pPr>
            <a:r>
              <a:rPr lang="en-US" b="1" dirty="0">
                <a:solidFill>
                  <a:schemeClr val="tx1"/>
                </a:solidFill>
              </a:rPr>
              <a:t>Thrice to </a:t>
            </a:r>
            <a:r>
              <a:rPr lang="en-US" b="1" dirty="0" err="1">
                <a:solidFill>
                  <a:schemeClr val="tx1"/>
                </a:solidFill>
              </a:rPr>
              <a:t>thine</a:t>
            </a:r>
            <a:r>
              <a:rPr lang="en-US" b="1" dirty="0">
                <a:solidFill>
                  <a:schemeClr val="tx1"/>
                </a:solidFill>
              </a:rPr>
              <a:t> and thrice to mine</a:t>
            </a:r>
          </a:p>
          <a:p>
            <a:pPr marL="0" indent="0">
              <a:buNone/>
            </a:pPr>
            <a:r>
              <a:rPr lang="en-US" b="1" dirty="0">
                <a:solidFill>
                  <a:schemeClr val="tx1"/>
                </a:solidFill>
              </a:rPr>
              <a:t>And thrice again, to make up nine.</a:t>
            </a:r>
          </a:p>
          <a:p>
            <a:pPr marL="0" indent="0">
              <a:buNone/>
            </a:pPr>
            <a:r>
              <a:rPr lang="en-US" b="1" dirty="0">
                <a:solidFill>
                  <a:schemeClr val="tx1"/>
                </a:solidFill>
              </a:rPr>
              <a:t>Peace! The charm’s wound up.</a:t>
            </a:r>
          </a:p>
        </p:txBody>
      </p:sp>
      <p:sp>
        <p:nvSpPr>
          <p:cNvPr id="4" name="Content Placeholder 2"/>
          <p:cNvSpPr txBox="1">
            <a:spLocks/>
          </p:cNvSpPr>
          <p:nvPr/>
        </p:nvSpPr>
        <p:spPr>
          <a:xfrm>
            <a:off x="6096000" y="0"/>
            <a:ext cx="6096000" cy="68580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chemeClr val="tx1"/>
                </a:solidFill>
              </a:rPr>
              <a:t>SECOND WITCH</a:t>
            </a:r>
          </a:p>
          <a:p>
            <a:pPr marL="0" indent="0">
              <a:buNone/>
            </a:pPr>
            <a:r>
              <a:rPr lang="en-US" b="1" dirty="0">
                <a:solidFill>
                  <a:schemeClr val="tx1"/>
                </a:solidFill>
              </a:rPr>
              <a:t>Show me, show me.</a:t>
            </a:r>
          </a:p>
          <a:p>
            <a:pPr marL="0" indent="0">
              <a:buNone/>
            </a:pPr>
            <a:endParaRPr lang="en-US" b="1" dirty="0">
              <a:solidFill>
                <a:schemeClr val="tx1"/>
              </a:solidFill>
            </a:endParaRPr>
          </a:p>
          <a:p>
            <a:pPr marL="0" indent="0">
              <a:buNone/>
            </a:pPr>
            <a:r>
              <a:rPr lang="en-US" b="1" dirty="0">
                <a:solidFill>
                  <a:schemeClr val="tx1"/>
                </a:solidFill>
              </a:rPr>
              <a:t>FIRST WITCH</a:t>
            </a:r>
          </a:p>
          <a:p>
            <a:pPr marL="0" indent="0">
              <a:buNone/>
            </a:pPr>
            <a:r>
              <a:rPr lang="en-US" b="1" dirty="0">
                <a:solidFill>
                  <a:schemeClr val="tx1"/>
                </a:solidFill>
              </a:rPr>
              <a:t>Here I have the thumb of a pilot who was drowned while trying to return home.</a:t>
            </a:r>
          </a:p>
          <a:p>
            <a:pPr marL="0" indent="0">
              <a:buNone/>
            </a:pPr>
            <a:endParaRPr lang="en-US" b="1" dirty="0">
              <a:solidFill>
                <a:schemeClr val="tx1"/>
              </a:solidFill>
            </a:endParaRPr>
          </a:p>
          <a:p>
            <a:pPr marL="0" indent="0">
              <a:buNone/>
            </a:pPr>
            <a:r>
              <a:rPr lang="en-US" i="1" dirty="0">
                <a:solidFill>
                  <a:srgbClr val="000000"/>
                </a:solidFill>
                <a:latin typeface="Lucida Grande"/>
              </a:rPr>
              <a:t>A drum sounds offstage.</a:t>
            </a:r>
          </a:p>
          <a:p>
            <a:pPr marL="0" indent="0">
              <a:buNone/>
            </a:pPr>
            <a:endParaRPr lang="en-US" b="1" i="1" dirty="0">
              <a:solidFill>
                <a:srgbClr val="000000"/>
              </a:solidFill>
              <a:latin typeface="Lucida Grande"/>
            </a:endParaRPr>
          </a:p>
          <a:p>
            <a:pPr marL="0" indent="0">
              <a:buNone/>
            </a:pPr>
            <a:r>
              <a:rPr lang="en-US" b="1" dirty="0">
                <a:solidFill>
                  <a:schemeClr val="tx1"/>
                </a:solidFill>
              </a:rPr>
              <a:t>THIRD WITCH</a:t>
            </a:r>
          </a:p>
          <a:p>
            <a:pPr marL="0" indent="0">
              <a:buNone/>
            </a:pPr>
            <a:r>
              <a:rPr lang="en-US" b="1" dirty="0">
                <a:solidFill>
                  <a:schemeClr val="tx1"/>
                </a:solidFill>
              </a:rPr>
              <a:t>A drum, a drum! Macbeth has come.</a:t>
            </a:r>
          </a:p>
          <a:p>
            <a:pPr marL="0" indent="0">
              <a:buNone/>
            </a:pPr>
            <a:endParaRPr lang="en-US" b="1" dirty="0">
              <a:solidFill>
                <a:schemeClr val="tx1"/>
              </a:solidFill>
            </a:endParaRPr>
          </a:p>
          <a:p>
            <a:pPr marL="0" indent="0">
              <a:buNone/>
            </a:pPr>
            <a:r>
              <a:rPr lang="en-US" b="1" dirty="0">
                <a:solidFill>
                  <a:schemeClr val="tx1"/>
                </a:solidFill>
              </a:rPr>
              <a:t>ALL</a:t>
            </a:r>
          </a:p>
          <a:p>
            <a:pPr marL="0" indent="0">
              <a:buNone/>
            </a:pPr>
            <a:r>
              <a:rPr lang="en-US" b="1" dirty="0">
                <a:solidFill>
                  <a:schemeClr val="tx1"/>
                </a:solidFill>
              </a:rPr>
              <a:t>(dancing together in a circle) We weird sisters, hand in hand, swift travelers over the sea and land, dance around and around like so. Three times to yours, and three times to mine, and three times again, to add up to nine. Enough! The charm is ready.</a:t>
            </a:r>
          </a:p>
        </p:txBody>
      </p:sp>
    </p:spTree>
    <p:extLst>
      <p:ext uri="{BB962C8B-B14F-4D97-AF65-F5344CB8AC3E}">
        <p14:creationId xmlns:p14="http://schemas.microsoft.com/office/powerpoint/2010/main" val="12700067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72200" y="0"/>
            <a:ext cx="6019800" cy="6858000"/>
          </a:xfrm>
        </p:spPr>
        <p:txBody>
          <a:bodyPr>
            <a:normAutofit fontScale="92500" lnSpcReduction="10000"/>
          </a:bodyPr>
          <a:lstStyle/>
          <a:p>
            <a:pPr marL="0" indent="0">
              <a:buNone/>
            </a:pPr>
            <a:r>
              <a:rPr lang="en-US" b="1" i="1" dirty="0">
                <a:solidFill>
                  <a:srgbClr val="000000"/>
                </a:solidFill>
                <a:latin typeface="Lucida Grande"/>
              </a:rPr>
              <a:t>MACBETH</a:t>
            </a:r>
            <a:r>
              <a:rPr lang="en-US" i="1" dirty="0">
                <a:solidFill>
                  <a:srgbClr val="000000"/>
                </a:solidFill>
                <a:latin typeface="Lucida Grande"/>
              </a:rPr>
              <a:t> and </a:t>
            </a:r>
            <a:r>
              <a:rPr lang="en-US" b="1" i="1" dirty="0">
                <a:solidFill>
                  <a:srgbClr val="000000"/>
                </a:solidFill>
                <a:latin typeface="Lucida Grande"/>
              </a:rPr>
              <a:t>BANQUO</a:t>
            </a:r>
            <a:r>
              <a:rPr lang="en-US" i="1" dirty="0">
                <a:solidFill>
                  <a:srgbClr val="000000"/>
                </a:solidFill>
                <a:latin typeface="Lucida Grande"/>
              </a:rPr>
              <a:t> </a:t>
            </a:r>
            <a:endParaRPr lang="en-US" i="1" dirty="0" smtClean="0">
              <a:solidFill>
                <a:srgbClr val="000000"/>
              </a:solidFill>
              <a:latin typeface="Lucida Grande"/>
            </a:endParaRPr>
          </a:p>
          <a:p>
            <a:pPr marL="0" indent="0">
              <a:buNone/>
            </a:pPr>
            <a:r>
              <a:rPr lang="en-US" i="1" dirty="0" smtClean="0">
                <a:solidFill>
                  <a:srgbClr val="000000"/>
                </a:solidFill>
                <a:latin typeface="Lucida Grande"/>
              </a:rPr>
              <a:t>enter.</a:t>
            </a:r>
          </a:p>
          <a:p>
            <a:pPr marL="0" indent="0">
              <a:buNone/>
            </a:pPr>
            <a:endParaRPr lang="en-US" b="1" i="1" dirty="0">
              <a:solidFill>
                <a:srgbClr val="000000"/>
              </a:solidFill>
              <a:latin typeface="Lucida Grande"/>
            </a:endParaRPr>
          </a:p>
          <a:p>
            <a:pPr marL="0" indent="0">
              <a:buNone/>
            </a:pPr>
            <a:r>
              <a:rPr lang="en-US" b="1" dirty="0">
                <a:solidFill>
                  <a:schemeClr val="tx1"/>
                </a:solidFill>
              </a:rPr>
              <a:t>MACBETH</a:t>
            </a:r>
          </a:p>
          <a:p>
            <a:pPr marL="0" indent="0">
              <a:buNone/>
            </a:pPr>
            <a:r>
              <a:rPr lang="en-US" b="1" dirty="0">
                <a:solidFill>
                  <a:schemeClr val="tx1"/>
                </a:solidFill>
              </a:rPr>
              <a:t>(to BANQUO) I have never seen a day that was so good and bad at the same time</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BANQUO</a:t>
            </a:r>
          </a:p>
          <a:p>
            <a:pPr marL="0" indent="0">
              <a:buNone/>
            </a:pPr>
            <a:r>
              <a:rPr lang="en-US" b="1" dirty="0">
                <a:solidFill>
                  <a:schemeClr val="tx1"/>
                </a:solidFill>
              </a:rPr>
              <a:t>How far is it supposed to be to </a:t>
            </a:r>
            <a:r>
              <a:rPr lang="en-US" b="1" dirty="0" err="1">
                <a:solidFill>
                  <a:schemeClr val="tx1"/>
                </a:solidFill>
              </a:rPr>
              <a:t>Forres</a:t>
            </a:r>
            <a:r>
              <a:rPr lang="en-US" b="1" dirty="0">
                <a:solidFill>
                  <a:schemeClr val="tx1"/>
                </a:solidFill>
              </a:rPr>
              <a:t>? (he sees the WITCHES) What are these creatures? They’re so withered-looking and crazily dressed. They don’t look like they belong on this planet, but I see them standing here on Earth. (to the WITCHES) Are you alive? Can you answer questions? You seem to understand me, because each of you has put a gruesome finger to her skinny lips. You look like women, but your beards keep me from believing that you really are.</a:t>
            </a:r>
          </a:p>
        </p:txBody>
      </p:sp>
      <p:sp>
        <p:nvSpPr>
          <p:cNvPr id="4" name="Content Placeholder 2"/>
          <p:cNvSpPr txBox="1">
            <a:spLocks/>
          </p:cNvSpPr>
          <p:nvPr/>
        </p:nvSpPr>
        <p:spPr>
          <a:xfrm>
            <a:off x="0" y="0"/>
            <a:ext cx="6172200"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i="1" dirty="0">
                <a:solidFill>
                  <a:srgbClr val="000000"/>
                </a:solidFill>
                <a:latin typeface="Lucida Grande"/>
              </a:rPr>
              <a:t>MACBETH</a:t>
            </a:r>
            <a:r>
              <a:rPr lang="en-US" i="1" dirty="0">
                <a:solidFill>
                  <a:srgbClr val="000000"/>
                </a:solidFill>
                <a:latin typeface="Lucida Grande"/>
              </a:rPr>
              <a:t> and </a:t>
            </a:r>
            <a:r>
              <a:rPr lang="en-US" b="1" i="1" dirty="0">
                <a:solidFill>
                  <a:srgbClr val="000000"/>
                </a:solidFill>
                <a:latin typeface="Lucida Grande"/>
              </a:rPr>
              <a:t>BANQUO</a:t>
            </a:r>
            <a:r>
              <a:rPr lang="en-US" i="1" dirty="0">
                <a:solidFill>
                  <a:srgbClr val="000000"/>
                </a:solidFill>
                <a:latin typeface="Lucida Grande"/>
              </a:rPr>
              <a:t> enter.</a:t>
            </a:r>
          </a:p>
          <a:p>
            <a:pPr marL="0" indent="0">
              <a:buNone/>
            </a:pPr>
            <a:endParaRPr lang="en-US" b="1" i="1" dirty="0">
              <a:solidFill>
                <a:srgbClr val="000000"/>
              </a:solidFill>
              <a:latin typeface="Lucida Grande"/>
            </a:endParaRPr>
          </a:p>
          <a:p>
            <a:pPr marL="0" indent="0">
              <a:buNone/>
            </a:pPr>
            <a:r>
              <a:rPr lang="en-US" b="1" dirty="0">
                <a:solidFill>
                  <a:schemeClr val="tx1"/>
                </a:solidFill>
              </a:rPr>
              <a:t>MACBETH</a:t>
            </a:r>
          </a:p>
          <a:p>
            <a:pPr marL="0" indent="0">
              <a:buNone/>
            </a:pPr>
            <a:r>
              <a:rPr lang="en-US" b="1" dirty="0">
                <a:solidFill>
                  <a:schemeClr val="tx1"/>
                </a:solidFill>
              </a:rPr>
              <a:t>So foul and fair a day I have not seen.</a:t>
            </a:r>
          </a:p>
          <a:p>
            <a:pPr marL="0" indent="0">
              <a:buNone/>
            </a:pPr>
            <a:endParaRPr lang="en-US" b="1" dirty="0">
              <a:solidFill>
                <a:schemeClr val="tx1"/>
              </a:solidFill>
            </a:endParaRPr>
          </a:p>
          <a:p>
            <a:pPr marL="0" indent="0">
              <a:buNone/>
            </a:pPr>
            <a:r>
              <a:rPr lang="en-US" b="1" dirty="0">
                <a:solidFill>
                  <a:schemeClr val="tx1"/>
                </a:solidFill>
              </a:rPr>
              <a:t>BANQUO</a:t>
            </a:r>
          </a:p>
          <a:p>
            <a:pPr marL="0" indent="0">
              <a:buNone/>
            </a:pPr>
            <a:r>
              <a:rPr lang="en-US" sz="1800" b="1" dirty="0">
                <a:solidFill>
                  <a:schemeClr val="tx1"/>
                </a:solidFill>
              </a:rPr>
              <a:t>How far is ’t called to </a:t>
            </a:r>
            <a:r>
              <a:rPr lang="en-US" sz="1800" b="1" dirty="0" err="1">
                <a:solidFill>
                  <a:schemeClr val="tx1"/>
                </a:solidFill>
              </a:rPr>
              <a:t>Forres</a:t>
            </a:r>
            <a:r>
              <a:rPr lang="en-US" sz="1800" b="1" dirty="0">
                <a:solidFill>
                  <a:schemeClr val="tx1"/>
                </a:solidFill>
              </a:rPr>
              <a:t>?—What are these</a:t>
            </a:r>
          </a:p>
          <a:p>
            <a:pPr marL="0" indent="0">
              <a:buNone/>
            </a:pPr>
            <a:r>
              <a:rPr lang="en-US" sz="1800" b="1" dirty="0">
                <a:solidFill>
                  <a:schemeClr val="tx1"/>
                </a:solidFill>
              </a:rPr>
              <a:t>So withered and so wild in their attire,</a:t>
            </a:r>
          </a:p>
          <a:p>
            <a:pPr marL="0" indent="0">
              <a:buNone/>
            </a:pPr>
            <a:r>
              <a:rPr lang="en-US" sz="1800" b="1" dirty="0">
                <a:solidFill>
                  <a:schemeClr val="tx1"/>
                </a:solidFill>
              </a:rPr>
              <a:t>That look not like </a:t>
            </a:r>
            <a:r>
              <a:rPr lang="en-US" sz="1800" b="1" dirty="0" err="1">
                <a:solidFill>
                  <a:schemeClr val="tx1"/>
                </a:solidFill>
              </a:rPr>
              <a:t>th</a:t>
            </a:r>
            <a:r>
              <a:rPr lang="en-US" sz="1800" b="1" dirty="0">
                <a:solidFill>
                  <a:schemeClr val="tx1"/>
                </a:solidFill>
              </a:rPr>
              <a:t>' inhabitants o' </a:t>
            </a:r>
            <a:r>
              <a:rPr lang="en-US" sz="1800" b="1" dirty="0" err="1">
                <a:solidFill>
                  <a:schemeClr val="tx1"/>
                </a:solidFill>
              </a:rPr>
              <a:t>th</a:t>
            </a:r>
            <a:r>
              <a:rPr lang="en-US" sz="1800" b="1" dirty="0">
                <a:solidFill>
                  <a:schemeClr val="tx1"/>
                </a:solidFill>
              </a:rPr>
              <a:t>' Earth,</a:t>
            </a:r>
          </a:p>
          <a:p>
            <a:pPr marL="0" indent="0">
              <a:buNone/>
            </a:pPr>
            <a:r>
              <a:rPr lang="en-US" sz="1800" b="1" dirty="0">
                <a:solidFill>
                  <a:schemeClr val="tx1"/>
                </a:solidFill>
              </a:rPr>
              <a:t>And yet are on ’t?—Live you? Or are you aught</a:t>
            </a:r>
          </a:p>
          <a:p>
            <a:pPr marL="0" indent="0">
              <a:buNone/>
            </a:pPr>
            <a:r>
              <a:rPr lang="en-US" sz="1800" b="1" dirty="0">
                <a:solidFill>
                  <a:schemeClr val="tx1"/>
                </a:solidFill>
              </a:rPr>
              <a:t>That man may question? You seem to understand me,</a:t>
            </a:r>
          </a:p>
          <a:p>
            <a:pPr marL="0" indent="0">
              <a:buNone/>
            </a:pPr>
            <a:r>
              <a:rPr lang="en-US" sz="1800" b="1" dirty="0">
                <a:solidFill>
                  <a:schemeClr val="tx1"/>
                </a:solidFill>
              </a:rPr>
              <a:t>By each at once her choppy finger laying</a:t>
            </a:r>
          </a:p>
          <a:p>
            <a:pPr marL="0" indent="0">
              <a:buNone/>
            </a:pPr>
            <a:r>
              <a:rPr lang="en-US" sz="1800" b="1" dirty="0">
                <a:solidFill>
                  <a:schemeClr val="tx1"/>
                </a:solidFill>
              </a:rPr>
              <a:t>Upon her skinny lips. You should be women,</a:t>
            </a:r>
          </a:p>
          <a:p>
            <a:pPr marL="0" indent="0">
              <a:buNone/>
            </a:pPr>
            <a:r>
              <a:rPr lang="en-US" sz="1800" b="1" dirty="0">
                <a:solidFill>
                  <a:schemeClr val="tx1"/>
                </a:solidFill>
              </a:rPr>
              <a:t>And yet your beards forbid me to interpret</a:t>
            </a:r>
          </a:p>
          <a:p>
            <a:pPr marL="0" indent="0">
              <a:buNone/>
            </a:pPr>
            <a:r>
              <a:rPr lang="en-US" sz="1800" b="1" dirty="0">
                <a:solidFill>
                  <a:schemeClr val="tx1"/>
                </a:solidFill>
              </a:rPr>
              <a:t>That you are so.</a:t>
            </a:r>
          </a:p>
        </p:txBody>
      </p:sp>
    </p:spTree>
    <p:extLst>
      <p:ext uri="{BB962C8B-B14F-4D97-AF65-F5344CB8AC3E}">
        <p14:creationId xmlns:p14="http://schemas.microsoft.com/office/powerpoint/2010/main" val="3185488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
            <a:ext cx="6019800" cy="6858000"/>
          </a:xfrm>
        </p:spPr>
        <p:txBody>
          <a:bodyPr>
            <a:normAutofit/>
          </a:bodyPr>
          <a:lstStyle/>
          <a:p>
            <a:pPr marL="0" indent="0">
              <a:buNone/>
            </a:pPr>
            <a:r>
              <a:rPr lang="en-US" b="1" dirty="0">
                <a:solidFill>
                  <a:schemeClr val="tx1"/>
                </a:solidFill>
              </a:rPr>
              <a:t>MACBETH</a:t>
            </a:r>
          </a:p>
          <a:p>
            <a:pPr marL="0" indent="0">
              <a:buNone/>
            </a:pPr>
            <a:r>
              <a:rPr lang="en-US" b="1" dirty="0">
                <a:solidFill>
                  <a:schemeClr val="tx1"/>
                </a:solidFill>
              </a:rPr>
              <a:t>Speak, if you can: what are you</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FIRST WITCH</a:t>
            </a:r>
          </a:p>
          <a:p>
            <a:pPr marL="0" indent="0">
              <a:buNone/>
            </a:pPr>
            <a:r>
              <a:rPr lang="en-US" b="1" dirty="0">
                <a:solidFill>
                  <a:schemeClr val="tx1"/>
                </a:solidFill>
              </a:rPr>
              <a:t>All hail, Macbeth! Hail to thee, thane of </a:t>
            </a:r>
            <a:r>
              <a:rPr lang="en-US" b="1" dirty="0" err="1">
                <a:solidFill>
                  <a:schemeClr val="tx1"/>
                </a:solidFill>
              </a:rPr>
              <a:t>Glamis</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SECOND WITCH</a:t>
            </a:r>
          </a:p>
          <a:p>
            <a:pPr marL="0" indent="0">
              <a:buNone/>
            </a:pPr>
            <a:r>
              <a:rPr lang="en-US" b="1" dirty="0">
                <a:solidFill>
                  <a:schemeClr val="tx1"/>
                </a:solidFill>
              </a:rPr>
              <a:t>All hail, Macbeth! Hail to thee, thane of Cawdor</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THIRD WITCH</a:t>
            </a:r>
          </a:p>
          <a:p>
            <a:pPr marL="0" indent="0">
              <a:buNone/>
            </a:pPr>
            <a:r>
              <a:rPr lang="en-US" b="1" dirty="0">
                <a:solidFill>
                  <a:schemeClr val="tx1"/>
                </a:solidFill>
              </a:rPr>
              <a:t>All hail, Macbeth, that shalt be king hereafter!</a:t>
            </a:r>
          </a:p>
        </p:txBody>
      </p:sp>
      <p:sp>
        <p:nvSpPr>
          <p:cNvPr id="4" name="Content Placeholder 2"/>
          <p:cNvSpPr txBox="1">
            <a:spLocks/>
          </p:cNvSpPr>
          <p:nvPr/>
        </p:nvSpPr>
        <p:spPr>
          <a:xfrm>
            <a:off x="6189784" y="0"/>
            <a:ext cx="6002215"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chemeClr val="tx1"/>
                </a:solidFill>
              </a:rPr>
              <a:t>MACBETH</a:t>
            </a:r>
          </a:p>
          <a:p>
            <a:pPr marL="0" indent="0">
              <a:buNone/>
            </a:pPr>
            <a:r>
              <a:rPr lang="en-US" b="1" dirty="0">
                <a:solidFill>
                  <a:schemeClr val="tx1"/>
                </a:solidFill>
              </a:rPr>
              <a:t>Speak, if you can. What kind of creatures are you?</a:t>
            </a:r>
          </a:p>
          <a:p>
            <a:pPr marL="0" indent="0">
              <a:buNone/>
            </a:pPr>
            <a:endParaRPr lang="en-US" b="1" dirty="0">
              <a:solidFill>
                <a:schemeClr val="tx1"/>
              </a:solidFill>
            </a:endParaRPr>
          </a:p>
          <a:p>
            <a:pPr marL="0" indent="0">
              <a:buNone/>
            </a:pPr>
            <a:r>
              <a:rPr lang="en-US" b="1" dirty="0">
                <a:solidFill>
                  <a:schemeClr val="tx1"/>
                </a:solidFill>
              </a:rPr>
              <a:t>FIRST WITCH</a:t>
            </a:r>
          </a:p>
          <a:p>
            <a:pPr marL="0" indent="0">
              <a:buNone/>
            </a:pPr>
            <a:r>
              <a:rPr lang="en-US" b="1" dirty="0">
                <a:solidFill>
                  <a:schemeClr val="tx1"/>
                </a:solidFill>
              </a:rPr>
              <a:t>All hail, Macbeth! Hail to you, thane of </a:t>
            </a:r>
            <a:r>
              <a:rPr lang="en-US" b="1" dirty="0" err="1">
                <a:solidFill>
                  <a:schemeClr val="tx1"/>
                </a:solidFill>
              </a:rPr>
              <a:t>Glamis</a:t>
            </a:r>
            <a:r>
              <a:rPr lang="en-US" b="1" dirty="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SECOND WITCH</a:t>
            </a:r>
          </a:p>
          <a:p>
            <a:pPr marL="0" indent="0">
              <a:buNone/>
            </a:pPr>
            <a:r>
              <a:rPr lang="en-US" b="1" dirty="0">
                <a:solidFill>
                  <a:schemeClr val="tx1"/>
                </a:solidFill>
              </a:rPr>
              <a:t>All hail, Macbeth! Hail to you, thane of Cawdor!</a:t>
            </a:r>
          </a:p>
          <a:p>
            <a:pPr marL="0" indent="0">
              <a:buNone/>
            </a:pPr>
            <a:endParaRPr lang="en-US" b="1" dirty="0">
              <a:solidFill>
                <a:schemeClr val="tx1"/>
              </a:solidFill>
            </a:endParaRPr>
          </a:p>
          <a:p>
            <a:pPr marL="0" indent="0">
              <a:buNone/>
            </a:pPr>
            <a:r>
              <a:rPr lang="en-US" b="1" dirty="0">
                <a:solidFill>
                  <a:schemeClr val="tx1"/>
                </a:solidFill>
              </a:rPr>
              <a:t>THIRD WITCH</a:t>
            </a:r>
          </a:p>
          <a:p>
            <a:pPr marL="0" indent="0">
              <a:buNone/>
            </a:pPr>
            <a:r>
              <a:rPr lang="en-US" b="1" dirty="0">
                <a:solidFill>
                  <a:schemeClr val="tx1"/>
                </a:solidFill>
              </a:rPr>
              <a:t>All hail, Macbeth, the future king!</a:t>
            </a:r>
          </a:p>
        </p:txBody>
      </p:sp>
    </p:spTree>
    <p:extLst>
      <p:ext uri="{BB962C8B-B14F-4D97-AF65-F5344CB8AC3E}">
        <p14:creationId xmlns:p14="http://schemas.microsoft.com/office/powerpoint/2010/main" val="12700067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
            <a:ext cx="6019800" cy="6858000"/>
          </a:xfrm>
        </p:spPr>
        <p:txBody>
          <a:bodyPr>
            <a:normAutofit/>
          </a:bodyPr>
          <a:lstStyle/>
          <a:p>
            <a:pPr marL="0" indent="0">
              <a:buNone/>
            </a:pPr>
            <a:r>
              <a:rPr lang="en-US" sz="2000" b="1" dirty="0">
                <a:solidFill>
                  <a:schemeClr val="tx1"/>
                </a:solidFill>
              </a:rPr>
              <a:t>BANQUO</a:t>
            </a:r>
          </a:p>
          <a:p>
            <a:pPr marL="0" indent="0">
              <a:buNone/>
            </a:pPr>
            <a:r>
              <a:rPr lang="en-US" sz="2000" b="1" dirty="0">
                <a:solidFill>
                  <a:schemeClr val="tx1"/>
                </a:solidFill>
              </a:rPr>
              <a:t>Good sir, why do you start and seem to fear</a:t>
            </a:r>
          </a:p>
          <a:p>
            <a:pPr marL="0" indent="0">
              <a:buNone/>
            </a:pPr>
            <a:r>
              <a:rPr lang="en-US" sz="2000" b="1" dirty="0">
                <a:solidFill>
                  <a:schemeClr val="tx1"/>
                </a:solidFill>
              </a:rPr>
              <a:t>Things that do sound so fair? (to the WITCHES) I' </a:t>
            </a:r>
            <a:r>
              <a:rPr lang="en-US" sz="2000" b="1" dirty="0" err="1">
                <a:solidFill>
                  <a:schemeClr val="tx1"/>
                </a:solidFill>
              </a:rPr>
              <a:t>th</a:t>
            </a:r>
            <a:r>
              <a:rPr lang="en-US" sz="2000" b="1" dirty="0">
                <a:solidFill>
                  <a:schemeClr val="tx1"/>
                </a:solidFill>
              </a:rPr>
              <a:t>' name of truth,</a:t>
            </a:r>
          </a:p>
          <a:p>
            <a:pPr marL="0" indent="0">
              <a:buNone/>
            </a:pPr>
            <a:r>
              <a:rPr lang="en-US" sz="2000" b="1" dirty="0">
                <a:solidFill>
                  <a:schemeClr val="tx1"/>
                </a:solidFill>
              </a:rPr>
              <a:t>Are ye fantastical, or that indeed</a:t>
            </a:r>
          </a:p>
          <a:p>
            <a:pPr marL="0" indent="0">
              <a:buNone/>
            </a:pPr>
            <a:r>
              <a:rPr lang="en-US" sz="2000" b="1" dirty="0">
                <a:solidFill>
                  <a:schemeClr val="tx1"/>
                </a:solidFill>
              </a:rPr>
              <a:t>Which outwardly ye show? My noble partner</a:t>
            </a:r>
          </a:p>
          <a:p>
            <a:pPr marL="0" indent="0">
              <a:buNone/>
            </a:pPr>
            <a:r>
              <a:rPr lang="en-US" sz="2000" b="1" dirty="0">
                <a:solidFill>
                  <a:schemeClr val="tx1"/>
                </a:solidFill>
              </a:rPr>
              <a:t>You greet with present grace and great prediction</a:t>
            </a:r>
          </a:p>
          <a:p>
            <a:pPr marL="0" indent="0">
              <a:buNone/>
            </a:pPr>
            <a:r>
              <a:rPr lang="en-US" sz="2000" b="1" dirty="0">
                <a:solidFill>
                  <a:schemeClr val="tx1"/>
                </a:solidFill>
              </a:rPr>
              <a:t>Of noble having and of royal hope,</a:t>
            </a:r>
          </a:p>
          <a:p>
            <a:pPr marL="0" indent="0">
              <a:buNone/>
            </a:pPr>
            <a:r>
              <a:rPr lang="en-US" sz="2000" b="1" dirty="0">
                <a:solidFill>
                  <a:schemeClr val="tx1"/>
                </a:solidFill>
              </a:rPr>
              <a:t>That he seems rapt withal. To me you speak not.</a:t>
            </a:r>
          </a:p>
          <a:p>
            <a:pPr marL="0" indent="0">
              <a:buNone/>
            </a:pPr>
            <a:r>
              <a:rPr lang="en-US" sz="2000" b="1" dirty="0">
                <a:solidFill>
                  <a:schemeClr val="tx1"/>
                </a:solidFill>
              </a:rPr>
              <a:t>If you can look into the seeds of time</a:t>
            </a:r>
          </a:p>
          <a:p>
            <a:pPr marL="0" indent="0">
              <a:buNone/>
            </a:pPr>
            <a:r>
              <a:rPr lang="en-US" sz="2000" b="1" dirty="0">
                <a:solidFill>
                  <a:schemeClr val="tx1"/>
                </a:solidFill>
              </a:rPr>
              <a:t>And say which grain will grow and which will not,</a:t>
            </a:r>
          </a:p>
          <a:p>
            <a:pPr marL="0" indent="0">
              <a:buNone/>
            </a:pPr>
            <a:r>
              <a:rPr lang="en-US" sz="2000" b="1" dirty="0">
                <a:solidFill>
                  <a:schemeClr val="tx1"/>
                </a:solidFill>
              </a:rPr>
              <a:t>Speak, then, to me, who neither beg nor fear</a:t>
            </a:r>
          </a:p>
          <a:p>
            <a:pPr marL="0" indent="0">
              <a:buNone/>
            </a:pPr>
            <a:r>
              <a:rPr lang="en-US" sz="2000" b="1" dirty="0">
                <a:solidFill>
                  <a:schemeClr val="tx1"/>
                </a:solidFill>
              </a:rPr>
              <a:t>Your favors nor your hate.</a:t>
            </a:r>
          </a:p>
        </p:txBody>
      </p:sp>
      <p:sp>
        <p:nvSpPr>
          <p:cNvPr id="4" name="Content Placeholder 2"/>
          <p:cNvSpPr txBox="1">
            <a:spLocks/>
          </p:cNvSpPr>
          <p:nvPr/>
        </p:nvSpPr>
        <p:spPr>
          <a:xfrm>
            <a:off x="6189784" y="0"/>
            <a:ext cx="6002215"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chemeClr val="tx1"/>
                </a:solidFill>
              </a:rPr>
              <a:t>BANQUO</a:t>
            </a:r>
          </a:p>
          <a:p>
            <a:pPr marL="0" indent="0">
              <a:buNone/>
            </a:pPr>
            <a:r>
              <a:rPr lang="en-US" b="1" dirty="0">
                <a:solidFill>
                  <a:schemeClr val="tx1"/>
                </a:solidFill>
              </a:rPr>
              <a:t>My dear Macbeth, why do you look so startled and afraid of these nice things they’re saying? (to the WITCHES) Tell me honestly, are you illusions, or are you really what you seem to be? You’ve greeted my noble friend with honors and talk of a future so glorious that you’ve made him speechless. But you don’t say anything to me. If you can see the future and say how things will turn out, tell me. I don’t want your favors and I’m not afraid of your hatred.</a:t>
            </a:r>
          </a:p>
        </p:txBody>
      </p:sp>
    </p:spTree>
    <p:extLst>
      <p:ext uri="{BB962C8B-B14F-4D97-AF65-F5344CB8AC3E}">
        <p14:creationId xmlns:p14="http://schemas.microsoft.com/office/powerpoint/2010/main" val="28522134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
            <a:ext cx="6019800" cy="6858000"/>
          </a:xfrm>
        </p:spPr>
        <p:txBody>
          <a:bodyPr>
            <a:normAutofit/>
          </a:bodyPr>
          <a:lstStyle/>
          <a:p>
            <a:pPr marL="0" indent="0">
              <a:buNone/>
            </a:pPr>
            <a:r>
              <a:rPr lang="en-US" b="1" dirty="0">
                <a:solidFill>
                  <a:schemeClr val="tx1"/>
                </a:solidFill>
              </a:rPr>
              <a:t>FIRST WITCH</a:t>
            </a:r>
          </a:p>
          <a:p>
            <a:pPr marL="0" indent="0">
              <a:buNone/>
            </a:pPr>
            <a:r>
              <a:rPr lang="en-US" b="1" dirty="0">
                <a:solidFill>
                  <a:schemeClr val="tx1"/>
                </a:solidFill>
              </a:rPr>
              <a:t>Hail!</a:t>
            </a:r>
          </a:p>
          <a:p>
            <a:pPr marL="0" indent="0">
              <a:buNone/>
            </a:pPr>
            <a:endParaRPr lang="en-US" b="1" dirty="0">
              <a:solidFill>
                <a:schemeClr val="tx1"/>
              </a:solidFill>
            </a:endParaRPr>
          </a:p>
          <a:p>
            <a:pPr marL="0" indent="0">
              <a:buNone/>
            </a:pPr>
            <a:r>
              <a:rPr lang="en-US" b="1" dirty="0">
                <a:solidFill>
                  <a:schemeClr val="tx1"/>
                </a:solidFill>
              </a:rPr>
              <a:t>SECOND WITCH</a:t>
            </a:r>
          </a:p>
          <a:p>
            <a:pPr marL="0" indent="0">
              <a:buNone/>
            </a:pPr>
            <a:r>
              <a:rPr lang="en-US" b="1" dirty="0">
                <a:solidFill>
                  <a:schemeClr val="tx1"/>
                </a:solidFill>
              </a:rPr>
              <a:t>Hail!</a:t>
            </a:r>
          </a:p>
          <a:p>
            <a:pPr marL="0" indent="0">
              <a:buNone/>
            </a:pPr>
            <a:endParaRPr lang="en-US" b="1" dirty="0">
              <a:solidFill>
                <a:schemeClr val="tx1"/>
              </a:solidFill>
            </a:endParaRPr>
          </a:p>
          <a:p>
            <a:pPr marL="0" indent="0">
              <a:buNone/>
            </a:pPr>
            <a:r>
              <a:rPr lang="en-US" b="1" dirty="0">
                <a:solidFill>
                  <a:schemeClr val="tx1"/>
                </a:solidFill>
              </a:rPr>
              <a:t>THIRD WITCH</a:t>
            </a:r>
          </a:p>
          <a:p>
            <a:pPr marL="0" indent="0">
              <a:buNone/>
            </a:pPr>
            <a:r>
              <a:rPr lang="en-US" b="1" dirty="0">
                <a:solidFill>
                  <a:schemeClr val="tx1"/>
                </a:solidFill>
              </a:rPr>
              <a:t>Hail</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FIRST WITCH</a:t>
            </a:r>
          </a:p>
          <a:p>
            <a:pPr marL="0" indent="0">
              <a:buNone/>
            </a:pPr>
            <a:r>
              <a:rPr lang="en-US" b="1" dirty="0">
                <a:solidFill>
                  <a:schemeClr val="tx1"/>
                </a:solidFill>
              </a:rPr>
              <a:t>Lesser than Macbeth and greater</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SECOND WITCH</a:t>
            </a:r>
          </a:p>
          <a:p>
            <a:pPr marL="0" indent="0">
              <a:buNone/>
            </a:pPr>
            <a:r>
              <a:rPr lang="en-US" b="1" dirty="0">
                <a:solidFill>
                  <a:schemeClr val="tx1"/>
                </a:solidFill>
              </a:rPr>
              <a:t>Not so happy, yet much happier.</a:t>
            </a:r>
          </a:p>
        </p:txBody>
      </p:sp>
      <p:sp>
        <p:nvSpPr>
          <p:cNvPr id="4" name="Content Placeholder 2"/>
          <p:cNvSpPr txBox="1">
            <a:spLocks/>
          </p:cNvSpPr>
          <p:nvPr/>
        </p:nvSpPr>
        <p:spPr>
          <a:xfrm>
            <a:off x="6189784" y="0"/>
            <a:ext cx="6002215" cy="6858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chemeClr val="tx1"/>
                </a:solidFill>
              </a:rPr>
              <a:t>FIRST WITCH</a:t>
            </a:r>
          </a:p>
          <a:p>
            <a:pPr marL="0" indent="0">
              <a:buNone/>
            </a:pPr>
            <a:r>
              <a:rPr lang="en-US" b="1" dirty="0">
                <a:solidFill>
                  <a:schemeClr val="tx1"/>
                </a:solidFill>
              </a:rPr>
              <a:t>Hail!</a:t>
            </a:r>
          </a:p>
          <a:p>
            <a:pPr marL="0" indent="0">
              <a:buNone/>
            </a:pPr>
            <a:endParaRPr lang="en-US" b="1" dirty="0">
              <a:solidFill>
                <a:schemeClr val="tx1"/>
              </a:solidFill>
            </a:endParaRPr>
          </a:p>
          <a:p>
            <a:pPr marL="0" indent="0">
              <a:buNone/>
            </a:pPr>
            <a:r>
              <a:rPr lang="en-US" b="1" dirty="0">
                <a:solidFill>
                  <a:schemeClr val="tx1"/>
                </a:solidFill>
              </a:rPr>
              <a:t>SECOND WITCH</a:t>
            </a:r>
          </a:p>
          <a:p>
            <a:pPr marL="0" indent="0">
              <a:buNone/>
            </a:pPr>
            <a:r>
              <a:rPr lang="en-US" b="1" dirty="0">
                <a:solidFill>
                  <a:schemeClr val="tx1"/>
                </a:solidFill>
              </a:rPr>
              <a:t>Hail!</a:t>
            </a:r>
          </a:p>
          <a:p>
            <a:pPr marL="0" indent="0">
              <a:buNone/>
            </a:pPr>
            <a:endParaRPr lang="en-US" b="1" dirty="0">
              <a:solidFill>
                <a:schemeClr val="tx1"/>
              </a:solidFill>
            </a:endParaRPr>
          </a:p>
          <a:p>
            <a:pPr marL="0" indent="0">
              <a:buNone/>
            </a:pPr>
            <a:r>
              <a:rPr lang="en-US" b="1" dirty="0">
                <a:solidFill>
                  <a:schemeClr val="tx1"/>
                </a:solidFill>
              </a:rPr>
              <a:t>THIRD WITCH</a:t>
            </a:r>
          </a:p>
          <a:p>
            <a:pPr marL="0" indent="0">
              <a:buNone/>
            </a:pPr>
            <a:r>
              <a:rPr lang="en-US" b="1" dirty="0">
                <a:solidFill>
                  <a:schemeClr val="tx1"/>
                </a:solidFill>
              </a:rPr>
              <a:t>Hail!</a:t>
            </a:r>
          </a:p>
          <a:p>
            <a:pPr marL="0" indent="0">
              <a:buNone/>
            </a:pPr>
            <a:endParaRPr lang="en-US" b="1" dirty="0">
              <a:solidFill>
                <a:schemeClr val="tx1"/>
              </a:solidFill>
            </a:endParaRPr>
          </a:p>
          <a:p>
            <a:pPr marL="0" indent="0">
              <a:buNone/>
            </a:pPr>
            <a:r>
              <a:rPr lang="en-US" b="1" dirty="0">
                <a:solidFill>
                  <a:schemeClr val="tx1"/>
                </a:solidFill>
              </a:rPr>
              <a:t>FIRST WITCH</a:t>
            </a:r>
          </a:p>
          <a:p>
            <a:pPr marL="0" indent="0">
              <a:buNone/>
            </a:pPr>
            <a:r>
              <a:rPr lang="en-US" b="1" dirty="0">
                <a:solidFill>
                  <a:schemeClr val="tx1"/>
                </a:solidFill>
              </a:rPr>
              <a:t>You are lesser than Macbeth but also greater.</a:t>
            </a:r>
          </a:p>
          <a:p>
            <a:pPr marL="0" indent="0">
              <a:buNone/>
            </a:pPr>
            <a:endParaRPr lang="en-US" b="1" dirty="0">
              <a:solidFill>
                <a:schemeClr val="tx1"/>
              </a:solidFill>
            </a:endParaRPr>
          </a:p>
          <a:p>
            <a:pPr marL="0" indent="0">
              <a:buNone/>
            </a:pPr>
            <a:r>
              <a:rPr lang="en-US" b="1" dirty="0">
                <a:solidFill>
                  <a:schemeClr val="tx1"/>
                </a:solidFill>
              </a:rPr>
              <a:t>SECOND WITCH</a:t>
            </a:r>
          </a:p>
          <a:p>
            <a:pPr marL="0" indent="0">
              <a:buNone/>
            </a:pPr>
            <a:r>
              <a:rPr lang="en-US" b="1" dirty="0">
                <a:solidFill>
                  <a:schemeClr val="tx1"/>
                </a:solidFill>
              </a:rPr>
              <a:t>You are not as happy as Macbeth, yet much happier.</a:t>
            </a:r>
          </a:p>
        </p:txBody>
      </p:sp>
    </p:spTree>
    <p:extLst>
      <p:ext uri="{BB962C8B-B14F-4D97-AF65-F5344CB8AC3E}">
        <p14:creationId xmlns:p14="http://schemas.microsoft.com/office/powerpoint/2010/main" val="28522134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
            <a:ext cx="7543801" cy="6858000"/>
          </a:xfrm>
        </p:spPr>
        <p:txBody>
          <a:bodyPr>
            <a:normAutofit fontScale="92500" lnSpcReduction="10000"/>
          </a:bodyPr>
          <a:lstStyle/>
          <a:p>
            <a:pPr marL="0" indent="0">
              <a:buNone/>
            </a:pPr>
            <a:r>
              <a:rPr lang="en-US" b="1" dirty="0">
                <a:solidFill>
                  <a:schemeClr val="tx1"/>
                </a:solidFill>
              </a:rPr>
              <a:t>THIRD WITCH</a:t>
            </a:r>
          </a:p>
          <a:p>
            <a:pPr marL="0" indent="0">
              <a:buNone/>
            </a:pPr>
            <a:r>
              <a:rPr lang="en-US" b="1" dirty="0">
                <a:solidFill>
                  <a:schemeClr val="tx1"/>
                </a:solidFill>
              </a:rPr>
              <a:t>Thou shalt get kings, though thou be none.</a:t>
            </a:r>
          </a:p>
          <a:p>
            <a:pPr marL="0" indent="0">
              <a:buNone/>
            </a:pPr>
            <a:r>
              <a:rPr lang="en-US" b="1" dirty="0">
                <a:solidFill>
                  <a:schemeClr val="tx1"/>
                </a:solidFill>
              </a:rPr>
              <a:t>So all hail, Macbeth and </a:t>
            </a:r>
            <a:r>
              <a:rPr lang="en-US" b="1" dirty="0" err="1">
                <a:solidFill>
                  <a:schemeClr val="tx1"/>
                </a:solidFill>
              </a:rPr>
              <a:t>Banquo</a:t>
            </a:r>
            <a:r>
              <a:rPr lang="en-US" b="1" dirty="0" smtClean="0">
                <a:solidFill>
                  <a:schemeClr val="tx1"/>
                </a:solidFill>
              </a:rPr>
              <a:t>!</a:t>
            </a:r>
            <a:endParaRPr lang="en-US" b="1" dirty="0">
              <a:solidFill>
                <a:schemeClr val="tx1"/>
              </a:solidFill>
            </a:endParaRPr>
          </a:p>
          <a:p>
            <a:pPr marL="0" indent="0">
              <a:buNone/>
            </a:pPr>
            <a:endParaRPr lang="en-US" b="1" dirty="0" smtClean="0">
              <a:solidFill>
                <a:schemeClr val="tx1"/>
              </a:solidFill>
            </a:endParaRPr>
          </a:p>
          <a:p>
            <a:pPr marL="0" indent="0">
              <a:buNone/>
            </a:pPr>
            <a:r>
              <a:rPr lang="en-US" b="1" dirty="0">
                <a:solidFill>
                  <a:schemeClr val="tx1"/>
                </a:solidFill>
              </a:rPr>
              <a:t>FIRST WITCH</a:t>
            </a:r>
          </a:p>
          <a:p>
            <a:pPr marL="0" indent="0">
              <a:buNone/>
            </a:pPr>
            <a:r>
              <a:rPr lang="en-US" b="1" dirty="0" err="1">
                <a:solidFill>
                  <a:schemeClr val="tx1"/>
                </a:solidFill>
              </a:rPr>
              <a:t>Banquo</a:t>
            </a:r>
            <a:r>
              <a:rPr lang="en-US" b="1" dirty="0">
                <a:solidFill>
                  <a:schemeClr val="tx1"/>
                </a:solidFill>
              </a:rPr>
              <a:t> and Macbeth, all hail</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MACBETH</a:t>
            </a:r>
          </a:p>
          <a:p>
            <a:pPr marL="0" indent="0">
              <a:buNone/>
            </a:pPr>
            <a:r>
              <a:rPr lang="en-US" b="1" dirty="0">
                <a:solidFill>
                  <a:schemeClr val="tx1"/>
                </a:solidFill>
              </a:rPr>
              <a:t>Stay, you imperfect speakers, tell me more.</a:t>
            </a:r>
          </a:p>
          <a:p>
            <a:pPr marL="0" indent="0">
              <a:buNone/>
            </a:pPr>
            <a:r>
              <a:rPr lang="en-US" b="1" dirty="0">
                <a:solidFill>
                  <a:schemeClr val="tx1"/>
                </a:solidFill>
              </a:rPr>
              <a:t>By </a:t>
            </a:r>
            <a:r>
              <a:rPr lang="en-US" b="1" dirty="0" err="1">
                <a:solidFill>
                  <a:schemeClr val="tx1"/>
                </a:solidFill>
              </a:rPr>
              <a:t>Sinel’s</a:t>
            </a:r>
            <a:r>
              <a:rPr lang="en-US" b="1" dirty="0">
                <a:solidFill>
                  <a:schemeClr val="tx1"/>
                </a:solidFill>
              </a:rPr>
              <a:t> death I know I am thane of </a:t>
            </a:r>
            <a:r>
              <a:rPr lang="en-US" b="1" dirty="0" err="1">
                <a:solidFill>
                  <a:schemeClr val="tx1"/>
                </a:solidFill>
              </a:rPr>
              <a:t>Glamis</a:t>
            </a:r>
            <a:r>
              <a:rPr lang="en-US" b="1" dirty="0">
                <a:solidFill>
                  <a:schemeClr val="tx1"/>
                </a:solidFill>
              </a:rPr>
              <a:t>.</a:t>
            </a:r>
          </a:p>
          <a:p>
            <a:pPr marL="0" indent="0">
              <a:buNone/>
            </a:pPr>
            <a:r>
              <a:rPr lang="en-US" b="1" dirty="0">
                <a:solidFill>
                  <a:schemeClr val="tx1"/>
                </a:solidFill>
              </a:rPr>
              <a:t>But how of Cawdor? The thane of Cawdor lives,</a:t>
            </a:r>
          </a:p>
          <a:p>
            <a:pPr marL="0" indent="0">
              <a:buNone/>
            </a:pPr>
            <a:r>
              <a:rPr lang="en-US" b="1" dirty="0">
                <a:solidFill>
                  <a:schemeClr val="tx1"/>
                </a:solidFill>
              </a:rPr>
              <a:t>A prosperous gentleman, and to be king</a:t>
            </a:r>
          </a:p>
          <a:p>
            <a:pPr marL="0" indent="0">
              <a:buNone/>
            </a:pPr>
            <a:r>
              <a:rPr lang="en-US" b="1" dirty="0">
                <a:solidFill>
                  <a:schemeClr val="tx1"/>
                </a:solidFill>
              </a:rPr>
              <a:t>Stands not within the prospect of belief,</a:t>
            </a:r>
          </a:p>
          <a:p>
            <a:pPr marL="0" indent="0">
              <a:buNone/>
            </a:pPr>
            <a:r>
              <a:rPr lang="en-US" b="1" dirty="0">
                <a:solidFill>
                  <a:schemeClr val="tx1"/>
                </a:solidFill>
              </a:rPr>
              <a:t>No more than to be Cawdor. Say from whence</a:t>
            </a:r>
          </a:p>
          <a:p>
            <a:pPr marL="0" indent="0">
              <a:buNone/>
            </a:pPr>
            <a:r>
              <a:rPr lang="en-US" b="1" dirty="0">
                <a:solidFill>
                  <a:schemeClr val="tx1"/>
                </a:solidFill>
              </a:rPr>
              <a:t>You owe this strange intelligence, or why</a:t>
            </a:r>
          </a:p>
          <a:p>
            <a:pPr marL="0" indent="0">
              <a:buNone/>
            </a:pPr>
            <a:r>
              <a:rPr lang="en-US" b="1" dirty="0">
                <a:solidFill>
                  <a:schemeClr val="tx1"/>
                </a:solidFill>
              </a:rPr>
              <a:t>Upon this blasted heath you stop our way</a:t>
            </a:r>
          </a:p>
          <a:p>
            <a:pPr marL="0" indent="0">
              <a:buNone/>
            </a:pPr>
            <a:r>
              <a:rPr lang="en-US" b="1" dirty="0">
                <a:solidFill>
                  <a:schemeClr val="tx1"/>
                </a:solidFill>
              </a:rPr>
              <a:t>With such prophetic greeting. Speak, I charge you.</a:t>
            </a:r>
          </a:p>
        </p:txBody>
      </p:sp>
      <p:sp>
        <p:nvSpPr>
          <p:cNvPr id="4" name="Content Placeholder 2"/>
          <p:cNvSpPr txBox="1">
            <a:spLocks/>
          </p:cNvSpPr>
          <p:nvPr/>
        </p:nvSpPr>
        <p:spPr>
          <a:xfrm>
            <a:off x="7543801" y="0"/>
            <a:ext cx="4648199" cy="6858000"/>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chemeClr val="tx1"/>
                </a:solidFill>
              </a:rPr>
              <a:t>THIRD WITCH</a:t>
            </a:r>
          </a:p>
          <a:p>
            <a:pPr marL="0" indent="0">
              <a:buNone/>
            </a:pPr>
            <a:r>
              <a:rPr lang="en-US" b="1" dirty="0">
                <a:solidFill>
                  <a:schemeClr val="tx1"/>
                </a:solidFill>
              </a:rPr>
              <a:t>Your descendants will be kings, even though you will not be one. So all hail, Macbeth and </a:t>
            </a:r>
            <a:r>
              <a:rPr lang="en-US" b="1" dirty="0" err="1">
                <a:solidFill>
                  <a:schemeClr val="tx1"/>
                </a:solidFill>
              </a:rPr>
              <a:t>Banquo</a:t>
            </a:r>
            <a:r>
              <a:rPr lang="en-US" b="1" dirty="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FIRST WITCH</a:t>
            </a:r>
          </a:p>
          <a:p>
            <a:pPr marL="0" indent="0">
              <a:buNone/>
            </a:pPr>
            <a:r>
              <a:rPr lang="en-US" b="1" dirty="0" err="1">
                <a:solidFill>
                  <a:schemeClr val="tx1"/>
                </a:solidFill>
              </a:rPr>
              <a:t>Banquo</a:t>
            </a:r>
            <a:r>
              <a:rPr lang="en-US" b="1" dirty="0">
                <a:solidFill>
                  <a:schemeClr val="tx1"/>
                </a:solidFill>
              </a:rPr>
              <a:t> and Macbeth, all hail!</a:t>
            </a:r>
          </a:p>
          <a:p>
            <a:pPr marL="0" indent="0">
              <a:buNone/>
            </a:pPr>
            <a:endParaRPr lang="en-US" b="1" dirty="0">
              <a:solidFill>
                <a:schemeClr val="tx1"/>
              </a:solidFill>
            </a:endParaRPr>
          </a:p>
          <a:p>
            <a:pPr marL="0" indent="0">
              <a:buNone/>
            </a:pPr>
            <a:r>
              <a:rPr lang="en-US" b="1" dirty="0">
                <a:solidFill>
                  <a:schemeClr val="tx1"/>
                </a:solidFill>
              </a:rPr>
              <a:t>MACBETH</a:t>
            </a:r>
          </a:p>
          <a:p>
            <a:pPr marL="0" indent="0">
              <a:buNone/>
            </a:pPr>
            <a:r>
              <a:rPr lang="en-US" b="1" dirty="0">
                <a:solidFill>
                  <a:schemeClr val="tx1"/>
                </a:solidFill>
              </a:rPr>
              <a:t>Wait! You only told me part of what I want to know. Stay and tell me more. I already know I am the thane of </a:t>
            </a:r>
            <a:r>
              <a:rPr lang="en-US" b="1" dirty="0" err="1">
                <a:solidFill>
                  <a:schemeClr val="tx1"/>
                </a:solidFill>
              </a:rPr>
              <a:t>Glamis</a:t>
            </a:r>
            <a:r>
              <a:rPr lang="en-US" b="1" dirty="0">
                <a:solidFill>
                  <a:schemeClr val="tx1"/>
                </a:solidFill>
              </a:rPr>
              <a:t> because I inherited the position when my father, </a:t>
            </a:r>
            <a:r>
              <a:rPr lang="en-US" b="1" dirty="0" err="1">
                <a:solidFill>
                  <a:schemeClr val="tx1"/>
                </a:solidFill>
              </a:rPr>
              <a:t>Sinel</a:t>
            </a:r>
            <a:r>
              <a:rPr lang="en-US" b="1" dirty="0">
                <a:solidFill>
                  <a:schemeClr val="tx1"/>
                </a:solidFill>
              </a:rPr>
              <a:t>, died. But how can you call me the thane of Cawdor? The thane of Cawdor is alive, and he’s a rich and powerful man. And for me to be the king is completely impossible, just as it’s impossible for me to be thane of Cawdor. Tell me where you learned these strange things, and why you stop us at this desolate place with this prophetic greeting? Speak, I command you.</a:t>
            </a:r>
          </a:p>
        </p:txBody>
      </p:sp>
    </p:spTree>
    <p:extLst>
      <p:ext uri="{BB962C8B-B14F-4D97-AF65-F5344CB8AC3E}">
        <p14:creationId xmlns:p14="http://schemas.microsoft.com/office/powerpoint/2010/main" val="28522134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
            <a:ext cx="6019800" cy="6858000"/>
          </a:xfrm>
        </p:spPr>
        <p:txBody>
          <a:bodyPr>
            <a:normAutofit fontScale="92500"/>
          </a:bodyPr>
          <a:lstStyle/>
          <a:p>
            <a:pPr marL="0" indent="0">
              <a:buNone/>
            </a:pPr>
            <a:r>
              <a:rPr lang="en-US" b="1" i="1" dirty="0">
                <a:solidFill>
                  <a:srgbClr val="000000"/>
                </a:solidFill>
                <a:latin typeface="Lucida Grande"/>
              </a:rPr>
              <a:t>WITCHES</a:t>
            </a:r>
            <a:r>
              <a:rPr lang="en-US" i="1" dirty="0">
                <a:solidFill>
                  <a:srgbClr val="000000"/>
                </a:solidFill>
                <a:latin typeface="Lucida Grande"/>
              </a:rPr>
              <a:t> </a:t>
            </a:r>
            <a:r>
              <a:rPr lang="en-US" i="1" dirty="0" smtClean="0">
                <a:solidFill>
                  <a:srgbClr val="000000"/>
                </a:solidFill>
                <a:latin typeface="Lucida Grande"/>
              </a:rPr>
              <a:t>vanish</a:t>
            </a:r>
          </a:p>
          <a:p>
            <a:pPr marL="0" indent="0">
              <a:buNone/>
            </a:pPr>
            <a:endParaRPr lang="en-US" b="1" dirty="0">
              <a:solidFill>
                <a:srgbClr val="000000"/>
              </a:solidFill>
              <a:latin typeface="Lucida Grande"/>
            </a:endParaRPr>
          </a:p>
          <a:p>
            <a:pPr marL="0" indent="0">
              <a:buNone/>
            </a:pPr>
            <a:r>
              <a:rPr lang="en-US" b="1" dirty="0">
                <a:solidFill>
                  <a:schemeClr val="tx1"/>
                </a:solidFill>
              </a:rPr>
              <a:t>BANQUO</a:t>
            </a:r>
          </a:p>
          <a:p>
            <a:pPr marL="0" indent="0">
              <a:buNone/>
            </a:pPr>
            <a:r>
              <a:rPr lang="en-US" b="1" dirty="0">
                <a:solidFill>
                  <a:schemeClr val="tx1"/>
                </a:solidFill>
              </a:rPr>
              <a:t>The earth hath bubbles, as the water has,</a:t>
            </a:r>
          </a:p>
          <a:p>
            <a:pPr marL="0" indent="0">
              <a:buNone/>
            </a:pPr>
            <a:r>
              <a:rPr lang="en-US" b="1" dirty="0">
                <a:solidFill>
                  <a:schemeClr val="tx1"/>
                </a:solidFill>
              </a:rPr>
              <a:t>And these are of them. Whither are they vanished</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MACBETH</a:t>
            </a:r>
          </a:p>
          <a:p>
            <a:pPr marL="0" indent="0">
              <a:buNone/>
            </a:pPr>
            <a:r>
              <a:rPr lang="en-US" b="1" dirty="0">
                <a:solidFill>
                  <a:schemeClr val="tx1"/>
                </a:solidFill>
              </a:rPr>
              <a:t>Into the air, and what seemed corporal</a:t>
            </a:r>
          </a:p>
          <a:p>
            <a:pPr marL="0" indent="0">
              <a:buNone/>
            </a:pPr>
            <a:r>
              <a:rPr lang="en-US" b="1" dirty="0">
                <a:solidFill>
                  <a:schemeClr val="tx1"/>
                </a:solidFill>
              </a:rPr>
              <a:t>Melted, as breath into the wind. Would they had stayed</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BANQUO</a:t>
            </a:r>
          </a:p>
          <a:p>
            <a:pPr marL="0" indent="0">
              <a:buNone/>
            </a:pPr>
            <a:r>
              <a:rPr lang="en-US" b="1" dirty="0">
                <a:solidFill>
                  <a:schemeClr val="tx1"/>
                </a:solidFill>
              </a:rPr>
              <a:t>Were such things here as we do speak about?</a:t>
            </a:r>
          </a:p>
          <a:p>
            <a:pPr marL="0" indent="0">
              <a:buNone/>
            </a:pPr>
            <a:r>
              <a:rPr lang="en-US" b="1" dirty="0">
                <a:solidFill>
                  <a:schemeClr val="tx1"/>
                </a:solidFill>
              </a:rPr>
              <a:t>Or have we eaten on the insane root</a:t>
            </a:r>
          </a:p>
          <a:p>
            <a:pPr marL="0" indent="0">
              <a:buNone/>
            </a:pPr>
            <a:r>
              <a:rPr lang="en-US" b="1" dirty="0">
                <a:solidFill>
                  <a:schemeClr val="tx1"/>
                </a:solidFill>
              </a:rPr>
              <a:t>That takes the reason prisoner?</a:t>
            </a:r>
          </a:p>
        </p:txBody>
      </p:sp>
      <p:sp>
        <p:nvSpPr>
          <p:cNvPr id="4" name="Content Placeholder 2"/>
          <p:cNvSpPr txBox="1">
            <a:spLocks/>
          </p:cNvSpPr>
          <p:nvPr/>
        </p:nvSpPr>
        <p:spPr>
          <a:xfrm>
            <a:off x="6189784" y="0"/>
            <a:ext cx="6002215"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i="1" dirty="0">
                <a:solidFill>
                  <a:srgbClr val="000000"/>
                </a:solidFill>
                <a:latin typeface="Lucida Grande"/>
              </a:rPr>
              <a:t>The </a:t>
            </a:r>
            <a:r>
              <a:rPr lang="en-US" b="1" i="1" dirty="0">
                <a:solidFill>
                  <a:srgbClr val="000000"/>
                </a:solidFill>
                <a:latin typeface="Lucida Grande"/>
              </a:rPr>
              <a:t>WITCHES </a:t>
            </a:r>
            <a:r>
              <a:rPr lang="en-US" i="1" dirty="0">
                <a:solidFill>
                  <a:srgbClr val="000000"/>
                </a:solidFill>
                <a:latin typeface="Lucida Grande"/>
              </a:rPr>
              <a:t>vanish.</a:t>
            </a:r>
          </a:p>
          <a:p>
            <a:pPr marL="0" indent="0">
              <a:buNone/>
            </a:pPr>
            <a:endParaRPr lang="en-US" b="1" dirty="0">
              <a:solidFill>
                <a:srgbClr val="000000"/>
              </a:solidFill>
              <a:latin typeface="Lucida Grande"/>
            </a:endParaRPr>
          </a:p>
          <a:p>
            <a:pPr marL="0" indent="0">
              <a:buNone/>
            </a:pPr>
            <a:r>
              <a:rPr lang="en-US" b="1" dirty="0">
                <a:solidFill>
                  <a:schemeClr val="tx1"/>
                </a:solidFill>
              </a:rPr>
              <a:t>BANQUO</a:t>
            </a:r>
          </a:p>
          <a:p>
            <a:pPr marL="0" indent="0">
              <a:buNone/>
            </a:pPr>
            <a:r>
              <a:rPr lang="en-US" b="1" dirty="0">
                <a:solidFill>
                  <a:schemeClr val="tx1"/>
                </a:solidFill>
              </a:rPr>
              <a:t>The earth has bubbles, just like the water, and these creatures must have come from a bubble in the earth. Where did they disappear to?</a:t>
            </a:r>
          </a:p>
          <a:p>
            <a:pPr marL="0" indent="0">
              <a:buNone/>
            </a:pPr>
            <a:endParaRPr lang="en-US" b="1" dirty="0">
              <a:solidFill>
                <a:schemeClr val="tx1"/>
              </a:solidFill>
            </a:endParaRPr>
          </a:p>
          <a:p>
            <a:pPr marL="0" indent="0">
              <a:buNone/>
            </a:pPr>
            <a:r>
              <a:rPr lang="en-US" b="1" dirty="0">
                <a:solidFill>
                  <a:schemeClr val="tx1"/>
                </a:solidFill>
              </a:rPr>
              <a:t>MACBETH</a:t>
            </a:r>
          </a:p>
          <a:p>
            <a:pPr marL="0" indent="0">
              <a:buNone/>
            </a:pPr>
            <a:r>
              <a:rPr lang="en-US" b="1" dirty="0">
                <a:solidFill>
                  <a:schemeClr val="tx1"/>
                </a:solidFill>
              </a:rPr>
              <a:t>Into thin air. Their bodies melted like breath in the wind. I wish they had stayed!</a:t>
            </a:r>
          </a:p>
          <a:p>
            <a:pPr marL="0" indent="0">
              <a:buNone/>
            </a:pPr>
            <a:endParaRPr lang="en-US" b="1" dirty="0">
              <a:solidFill>
                <a:schemeClr val="tx1"/>
              </a:solidFill>
            </a:endParaRPr>
          </a:p>
          <a:p>
            <a:pPr marL="0" indent="0">
              <a:buNone/>
            </a:pPr>
            <a:r>
              <a:rPr lang="en-US" b="1" dirty="0">
                <a:solidFill>
                  <a:schemeClr val="tx1"/>
                </a:solidFill>
              </a:rPr>
              <a:t>BANQUO</a:t>
            </a:r>
          </a:p>
          <a:p>
            <a:pPr marL="0" indent="0">
              <a:buNone/>
            </a:pPr>
            <a:r>
              <a:rPr lang="en-US" b="1" dirty="0">
                <a:solidFill>
                  <a:schemeClr val="tx1"/>
                </a:solidFill>
              </a:rPr>
              <a:t>Were these things we’re talking about really here? Or are we </a:t>
            </a:r>
            <a:r>
              <a:rPr lang="en-US" b="1" dirty="0" err="1">
                <a:solidFill>
                  <a:schemeClr val="tx1"/>
                </a:solidFill>
              </a:rPr>
              <a:t>trippin</a:t>
            </a:r>
            <a:r>
              <a:rPr lang="en-US" b="1" dirty="0">
                <a:solidFill>
                  <a:schemeClr val="tx1"/>
                </a:solidFill>
              </a:rPr>
              <a:t>’ balls?</a:t>
            </a:r>
          </a:p>
        </p:txBody>
      </p:sp>
    </p:spTree>
    <p:extLst>
      <p:ext uri="{BB962C8B-B14F-4D97-AF65-F5344CB8AC3E}">
        <p14:creationId xmlns:p14="http://schemas.microsoft.com/office/powerpoint/2010/main" val="28522134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
            <a:ext cx="6019800" cy="6858000"/>
          </a:xfrm>
        </p:spPr>
        <p:txBody>
          <a:bodyPr/>
          <a:lstStyle/>
          <a:p>
            <a:pPr marL="0" indent="0">
              <a:buNone/>
            </a:pPr>
            <a:r>
              <a:rPr lang="en-US" b="1" dirty="0">
                <a:solidFill>
                  <a:schemeClr val="tx1"/>
                </a:solidFill>
              </a:rPr>
              <a:t>MACBETH</a:t>
            </a:r>
          </a:p>
          <a:p>
            <a:pPr marL="0" indent="0">
              <a:buNone/>
            </a:pPr>
            <a:r>
              <a:rPr lang="en-US" b="1" dirty="0">
                <a:solidFill>
                  <a:schemeClr val="tx1"/>
                </a:solidFill>
              </a:rPr>
              <a:t>Your children shall be kings</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BANQUO</a:t>
            </a:r>
          </a:p>
          <a:p>
            <a:pPr marL="0" indent="0">
              <a:buNone/>
            </a:pPr>
            <a:r>
              <a:rPr lang="en-US" b="1" dirty="0">
                <a:solidFill>
                  <a:schemeClr val="tx1"/>
                </a:solidFill>
              </a:rPr>
              <a:t>     You shall be king</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MACBETH</a:t>
            </a:r>
          </a:p>
          <a:p>
            <a:pPr marL="0" indent="0">
              <a:buNone/>
            </a:pPr>
            <a:r>
              <a:rPr lang="en-US" b="1" dirty="0">
                <a:solidFill>
                  <a:schemeClr val="tx1"/>
                </a:solidFill>
              </a:rPr>
              <a:t>And thane of Cawdor too: went it not so</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smtClean="0">
                <a:solidFill>
                  <a:schemeClr val="tx1"/>
                </a:solidFill>
              </a:rPr>
              <a:t>BANQUO</a:t>
            </a:r>
            <a:endParaRPr lang="en-US" b="1" dirty="0">
              <a:solidFill>
                <a:schemeClr val="tx1"/>
              </a:solidFill>
            </a:endParaRPr>
          </a:p>
          <a:p>
            <a:pPr marL="0" indent="0">
              <a:buNone/>
            </a:pPr>
            <a:r>
              <a:rPr lang="en-US" b="1" dirty="0">
                <a:solidFill>
                  <a:schemeClr val="tx1"/>
                </a:solidFill>
              </a:rPr>
              <a:t>To the selfsame tune and words. Who’s here</a:t>
            </a:r>
            <a:r>
              <a:rPr lang="en-US" b="1" dirty="0" smtClean="0">
                <a:solidFill>
                  <a:schemeClr val="tx1"/>
                </a:solidFill>
              </a:rPr>
              <a:t>?</a:t>
            </a:r>
          </a:p>
          <a:p>
            <a:pPr marL="0" indent="0">
              <a:buNone/>
            </a:pPr>
            <a:endParaRPr lang="en-US" b="1" dirty="0">
              <a:solidFill>
                <a:schemeClr val="tx1"/>
              </a:solidFill>
            </a:endParaRPr>
          </a:p>
          <a:p>
            <a:pPr marL="0" indent="0">
              <a:buNone/>
            </a:pPr>
            <a:r>
              <a:rPr lang="en-US" i="1" dirty="0">
                <a:solidFill>
                  <a:srgbClr val="000000"/>
                </a:solidFill>
                <a:latin typeface="Lucida Grande"/>
              </a:rPr>
              <a:t>Enter </a:t>
            </a:r>
            <a:r>
              <a:rPr lang="en-US" b="1" i="1" dirty="0">
                <a:solidFill>
                  <a:srgbClr val="000000"/>
                </a:solidFill>
                <a:latin typeface="Lucida Grande"/>
              </a:rPr>
              <a:t>ROSS</a:t>
            </a:r>
            <a:r>
              <a:rPr lang="en-US" i="1" dirty="0">
                <a:solidFill>
                  <a:srgbClr val="000000"/>
                </a:solidFill>
                <a:latin typeface="Lucida Grande"/>
              </a:rPr>
              <a:t> and </a:t>
            </a:r>
            <a:r>
              <a:rPr lang="en-US" b="1" i="1" dirty="0">
                <a:solidFill>
                  <a:srgbClr val="000000"/>
                </a:solidFill>
                <a:latin typeface="Lucida Grande"/>
              </a:rPr>
              <a:t>ANGUS</a:t>
            </a:r>
            <a:endParaRPr lang="en-US" b="1" dirty="0">
              <a:solidFill>
                <a:schemeClr val="tx1"/>
              </a:solidFill>
            </a:endParaRPr>
          </a:p>
        </p:txBody>
      </p:sp>
      <p:sp>
        <p:nvSpPr>
          <p:cNvPr id="4" name="Content Placeholder 2"/>
          <p:cNvSpPr txBox="1">
            <a:spLocks/>
          </p:cNvSpPr>
          <p:nvPr/>
        </p:nvSpPr>
        <p:spPr>
          <a:xfrm>
            <a:off x="6189784" y="0"/>
            <a:ext cx="6002215"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chemeClr val="tx1"/>
                </a:solidFill>
              </a:rPr>
              <a:t>MACBETH</a:t>
            </a:r>
          </a:p>
          <a:p>
            <a:pPr marL="0" indent="0">
              <a:buNone/>
            </a:pPr>
            <a:r>
              <a:rPr lang="en-US" b="1" dirty="0">
                <a:solidFill>
                  <a:schemeClr val="tx1"/>
                </a:solidFill>
              </a:rPr>
              <a:t>Your children will be kings.</a:t>
            </a:r>
          </a:p>
          <a:p>
            <a:pPr marL="0" indent="0">
              <a:buNone/>
            </a:pPr>
            <a:endParaRPr lang="en-US" b="1" dirty="0">
              <a:solidFill>
                <a:schemeClr val="tx1"/>
              </a:solidFill>
            </a:endParaRPr>
          </a:p>
          <a:p>
            <a:pPr marL="0" indent="0">
              <a:buNone/>
            </a:pPr>
            <a:r>
              <a:rPr lang="en-US" b="1" dirty="0">
                <a:solidFill>
                  <a:schemeClr val="tx1"/>
                </a:solidFill>
              </a:rPr>
              <a:t>BANQUO</a:t>
            </a:r>
          </a:p>
          <a:p>
            <a:pPr marL="0" indent="0">
              <a:buNone/>
            </a:pPr>
            <a:r>
              <a:rPr lang="en-US" b="1" dirty="0">
                <a:solidFill>
                  <a:schemeClr val="tx1"/>
                </a:solidFill>
              </a:rPr>
              <a:t>You will be the king.</a:t>
            </a:r>
          </a:p>
          <a:p>
            <a:pPr marL="0" indent="0">
              <a:buNone/>
            </a:pPr>
            <a:endParaRPr lang="en-US" b="1" dirty="0">
              <a:solidFill>
                <a:schemeClr val="tx1"/>
              </a:solidFill>
            </a:endParaRPr>
          </a:p>
          <a:p>
            <a:pPr marL="0" indent="0">
              <a:buNone/>
            </a:pPr>
            <a:r>
              <a:rPr lang="en-US" b="1" dirty="0">
                <a:solidFill>
                  <a:schemeClr val="tx1"/>
                </a:solidFill>
              </a:rPr>
              <a:t>MACBETH</a:t>
            </a:r>
          </a:p>
          <a:p>
            <a:pPr marL="0" indent="0">
              <a:buNone/>
            </a:pPr>
            <a:r>
              <a:rPr lang="en-US" b="1" dirty="0">
                <a:solidFill>
                  <a:schemeClr val="tx1"/>
                </a:solidFill>
              </a:rPr>
              <a:t>And thane of Cawdor too. Isn’t that what they said?</a:t>
            </a:r>
          </a:p>
          <a:p>
            <a:pPr marL="0" indent="0">
              <a:buNone/>
            </a:pPr>
            <a:endParaRPr lang="en-US" b="1" dirty="0">
              <a:solidFill>
                <a:schemeClr val="tx1"/>
              </a:solidFill>
            </a:endParaRPr>
          </a:p>
          <a:p>
            <a:pPr marL="0" indent="0">
              <a:buNone/>
            </a:pPr>
            <a:r>
              <a:rPr lang="en-US" b="1" dirty="0">
                <a:solidFill>
                  <a:schemeClr val="tx1"/>
                </a:solidFill>
              </a:rPr>
              <a:t>BANQUO</a:t>
            </a:r>
          </a:p>
          <a:p>
            <a:pPr marL="0" indent="0">
              <a:buNone/>
            </a:pPr>
            <a:r>
              <a:rPr lang="en-US" b="1" dirty="0">
                <a:solidFill>
                  <a:schemeClr val="tx1"/>
                </a:solidFill>
              </a:rPr>
              <a:t>That’s exactly what they said. Who’s this?</a:t>
            </a:r>
          </a:p>
          <a:p>
            <a:pPr marL="0" indent="0">
              <a:buNone/>
            </a:pPr>
            <a:endParaRPr lang="en-US" b="1" dirty="0">
              <a:solidFill>
                <a:schemeClr val="tx1"/>
              </a:solidFill>
            </a:endParaRPr>
          </a:p>
          <a:p>
            <a:pPr marL="0" indent="0">
              <a:buNone/>
            </a:pPr>
            <a:r>
              <a:rPr lang="en-US" b="1" i="1" dirty="0">
                <a:solidFill>
                  <a:srgbClr val="000000"/>
                </a:solidFill>
                <a:latin typeface="Lucida Grande"/>
              </a:rPr>
              <a:t>ROSS</a:t>
            </a:r>
            <a:r>
              <a:rPr lang="en-US" i="1" dirty="0">
                <a:solidFill>
                  <a:srgbClr val="000000"/>
                </a:solidFill>
                <a:latin typeface="Lucida Grande"/>
              </a:rPr>
              <a:t> and </a:t>
            </a:r>
            <a:r>
              <a:rPr lang="en-US" b="1" i="1" dirty="0">
                <a:solidFill>
                  <a:srgbClr val="000000"/>
                </a:solidFill>
                <a:latin typeface="Lucida Grande"/>
              </a:rPr>
              <a:t>ANGUS</a:t>
            </a:r>
            <a:r>
              <a:rPr lang="en-US" i="1" dirty="0">
                <a:solidFill>
                  <a:srgbClr val="000000"/>
                </a:solidFill>
                <a:latin typeface="Lucida Grande"/>
              </a:rPr>
              <a:t> enter.</a:t>
            </a:r>
            <a:endParaRPr lang="en-US" b="1" dirty="0">
              <a:solidFill>
                <a:schemeClr val="tx1"/>
              </a:solidFill>
            </a:endParaRPr>
          </a:p>
        </p:txBody>
      </p:sp>
    </p:spTree>
    <p:extLst>
      <p:ext uri="{BB962C8B-B14F-4D97-AF65-F5344CB8AC3E}">
        <p14:creationId xmlns:p14="http://schemas.microsoft.com/office/powerpoint/2010/main" val="28522134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Casting Call</a:t>
            </a:r>
            <a:endParaRPr lang="en-US" dirty="0"/>
          </a:p>
        </p:txBody>
      </p:sp>
      <p:sp>
        <p:nvSpPr>
          <p:cNvPr id="3" name="Content Placeholder 2"/>
          <p:cNvSpPr>
            <a:spLocks noGrp="1"/>
          </p:cNvSpPr>
          <p:nvPr>
            <p:ph idx="1"/>
          </p:nvPr>
        </p:nvSpPr>
        <p:spPr/>
        <p:txBody>
          <a:bodyPr/>
          <a:lstStyle/>
          <a:p>
            <a:r>
              <a:rPr lang="en-US" b="1" dirty="0" smtClean="0">
                <a:solidFill>
                  <a:schemeClr val="tx1"/>
                </a:solidFill>
              </a:rPr>
              <a:t>1</a:t>
            </a:r>
            <a:r>
              <a:rPr lang="en-US" b="1" baseline="30000" dirty="0" smtClean="0">
                <a:solidFill>
                  <a:schemeClr val="tx1"/>
                </a:solidFill>
              </a:rPr>
              <a:t>st</a:t>
            </a:r>
            <a:r>
              <a:rPr lang="en-US" b="1" dirty="0" smtClean="0">
                <a:solidFill>
                  <a:schemeClr val="tx1"/>
                </a:solidFill>
              </a:rPr>
              <a:t> Witch</a:t>
            </a:r>
          </a:p>
          <a:p>
            <a:pPr lvl="1"/>
            <a:r>
              <a:rPr lang="en-US" b="1" dirty="0" smtClean="0">
                <a:solidFill>
                  <a:schemeClr val="tx1"/>
                </a:solidFill>
              </a:rPr>
              <a:t>Dr. </a:t>
            </a:r>
            <a:r>
              <a:rPr lang="en-US" b="1" dirty="0" err="1" smtClean="0">
                <a:solidFill>
                  <a:schemeClr val="tx1"/>
                </a:solidFill>
              </a:rPr>
              <a:t>Armbrister</a:t>
            </a:r>
            <a:endParaRPr lang="en-US" b="1" dirty="0" smtClean="0">
              <a:solidFill>
                <a:schemeClr val="tx1"/>
              </a:solidFill>
            </a:endParaRPr>
          </a:p>
          <a:p>
            <a:pPr lvl="1"/>
            <a:r>
              <a:rPr lang="en-US" b="1" dirty="0" smtClean="0">
                <a:solidFill>
                  <a:schemeClr val="tx1"/>
                </a:solidFill>
              </a:rPr>
              <a:t>Don Dunn</a:t>
            </a:r>
          </a:p>
          <a:p>
            <a:r>
              <a:rPr lang="en-US" b="1" dirty="0" smtClean="0">
                <a:solidFill>
                  <a:schemeClr val="tx1"/>
                </a:solidFill>
              </a:rPr>
              <a:t>2</a:t>
            </a:r>
            <a:r>
              <a:rPr lang="en-US" b="1" baseline="30000" dirty="0" smtClean="0">
                <a:solidFill>
                  <a:schemeClr val="tx1"/>
                </a:solidFill>
              </a:rPr>
              <a:t>nd</a:t>
            </a:r>
            <a:r>
              <a:rPr lang="en-US" b="1" dirty="0" smtClean="0">
                <a:solidFill>
                  <a:schemeClr val="tx1"/>
                </a:solidFill>
              </a:rPr>
              <a:t> Witch</a:t>
            </a:r>
          </a:p>
          <a:p>
            <a:pPr lvl="1"/>
            <a:r>
              <a:rPr lang="en-US" b="1" dirty="0" err="1" smtClean="0">
                <a:solidFill>
                  <a:schemeClr val="tx1"/>
                </a:solidFill>
              </a:rPr>
              <a:t>Mastah</a:t>
            </a:r>
            <a:r>
              <a:rPr lang="en-US" b="1" dirty="0" smtClean="0">
                <a:solidFill>
                  <a:schemeClr val="tx1"/>
                </a:solidFill>
              </a:rPr>
              <a:t> Chi</a:t>
            </a:r>
          </a:p>
          <a:p>
            <a:pPr lvl="1"/>
            <a:r>
              <a:rPr lang="en-US" b="1" dirty="0" smtClean="0">
                <a:solidFill>
                  <a:schemeClr val="tx1"/>
                </a:solidFill>
              </a:rPr>
              <a:t>Dr. </a:t>
            </a:r>
            <a:r>
              <a:rPr lang="en-US" b="1" dirty="0" err="1" smtClean="0">
                <a:solidFill>
                  <a:schemeClr val="tx1"/>
                </a:solidFill>
              </a:rPr>
              <a:t>Leez</a:t>
            </a:r>
            <a:endParaRPr lang="en-US" b="1" dirty="0" smtClean="0">
              <a:solidFill>
                <a:schemeClr val="tx1"/>
              </a:solidFill>
            </a:endParaRPr>
          </a:p>
          <a:p>
            <a:r>
              <a:rPr lang="en-US" b="1" dirty="0" smtClean="0">
                <a:solidFill>
                  <a:schemeClr val="tx1"/>
                </a:solidFill>
              </a:rPr>
              <a:t>3</a:t>
            </a:r>
            <a:r>
              <a:rPr lang="en-US" b="1" baseline="30000" dirty="0" smtClean="0">
                <a:solidFill>
                  <a:schemeClr val="tx1"/>
                </a:solidFill>
              </a:rPr>
              <a:t>rd</a:t>
            </a:r>
            <a:r>
              <a:rPr lang="en-US" b="1" dirty="0" smtClean="0">
                <a:solidFill>
                  <a:schemeClr val="tx1"/>
                </a:solidFill>
              </a:rPr>
              <a:t> Witch</a:t>
            </a:r>
          </a:p>
          <a:p>
            <a:pPr lvl="1"/>
            <a:r>
              <a:rPr lang="en-US" b="1" dirty="0" smtClean="0">
                <a:solidFill>
                  <a:schemeClr val="tx1"/>
                </a:solidFill>
              </a:rPr>
              <a:t>Dr. Davis</a:t>
            </a:r>
          </a:p>
          <a:p>
            <a:pPr lvl="1"/>
            <a:r>
              <a:rPr lang="en-US" b="1" dirty="0" smtClean="0">
                <a:solidFill>
                  <a:schemeClr val="tx1"/>
                </a:solidFill>
              </a:rPr>
              <a:t>Dr. Dr. Who Phillips</a:t>
            </a:r>
          </a:p>
        </p:txBody>
      </p:sp>
    </p:spTree>
    <p:extLst>
      <p:ext uri="{BB962C8B-B14F-4D97-AF65-F5344CB8AC3E}">
        <p14:creationId xmlns:p14="http://schemas.microsoft.com/office/powerpoint/2010/main" val="32394383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
            <a:ext cx="6019800" cy="6858000"/>
          </a:xfrm>
        </p:spPr>
        <p:txBody>
          <a:bodyPr>
            <a:normAutofit/>
          </a:bodyPr>
          <a:lstStyle/>
          <a:p>
            <a:pPr marL="0" indent="0">
              <a:buNone/>
            </a:pPr>
            <a:r>
              <a:rPr lang="en-US" b="1" dirty="0">
                <a:solidFill>
                  <a:schemeClr val="tx1"/>
                </a:solidFill>
              </a:rPr>
              <a:t>ROSS</a:t>
            </a:r>
          </a:p>
          <a:p>
            <a:pPr marL="0" indent="0">
              <a:buNone/>
            </a:pPr>
            <a:r>
              <a:rPr lang="en-US" sz="2000" b="1" dirty="0">
                <a:solidFill>
                  <a:schemeClr val="tx1"/>
                </a:solidFill>
              </a:rPr>
              <a:t>The king hath happily received, Macbeth,</a:t>
            </a:r>
          </a:p>
          <a:p>
            <a:pPr marL="0" indent="0">
              <a:buNone/>
            </a:pPr>
            <a:r>
              <a:rPr lang="en-US" sz="2000" b="1" dirty="0">
                <a:solidFill>
                  <a:schemeClr val="tx1"/>
                </a:solidFill>
              </a:rPr>
              <a:t>The news of thy success, and when he reads</a:t>
            </a:r>
          </a:p>
          <a:p>
            <a:pPr marL="0" indent="0">
              <a:buNone/>
            </a:pPr>
            <a:r>
              <a:rPr lang="en-US" sz="2000" b="1" dirty="0">
                <a:solidFill>
                  <a:schemeClr val="tx1"/>
                </a:solidFill>
              </a:rPr>
              <a:t>Thy personal venture in the rebels' fight,</a:t>
            </a:r>
          </a:p>
          <a:p>
            <a:pPr marL="0" indent="0">
              <a:buNone/>
            </a:pPr>
            <a:r>
              <a:rPr lang="en-US" sz="2000" b="1" dirty="0">
                <a:solidFill>
                  <a:schemeClr val="tx1"/>
                </a:solidFill>
              </a:rPr>
              <a:t>His wonders and his praises do contend</a:t>
            </a:r>
          </a:p>
          <a:p>
            <a:pPr marL="0" indent="0">
              <a:buNone/>
            </a:pPr>
            <a:r>
              <a:rPr lang="en-US" sz="2000" b="1" dirty="0">
                <a:solidFill>
                  <a:schemeClr val="tx1"/>
                </a:solidFill>
              </a:rPr>
              <a:t>Which should be </a:t>
            </a:r>
            <a:r>
              <a:rPr lang="en-US" sz="2000" b="1" dirty="0" err="1">
                <a:solidFill>
                  <a:schemeClr val="tx1"/>
                </a:solidFill>
              </a:rPr>
              <a:t>thine</a:t>
            </a:r>
            <a:r>
              <a:rPr lang="en-US" sz="2000" b="1" dirty="0">
                <a:solidFill>
                  <a:schemeClr val="tx1"/>
                </a:solidFill>
              </a:rPr>
              <a:t> or his. Silenced with that,</a:t>
            </a:r>
          </a:p>
          <a:p>
            <a:pPr marL="0" indent="0">
              <a:buNone/>
            </a:pPr>
            <a:r>
              <a:rPr lang="en-US" sz="2000" b="1" dirty="0">
                <a:solidFill>
                  <a:schemeClr val="tx1"/>
                </a:solidFill>
              </a:rPr>
              <a:t>In viewing o'er the rest o' the selfsame day,</a:t>
            </a:r>
          </a:p>
          <a:p>
            <a:pPr marL="0" indent="0">
              <a:buNone/>
            </a:pPr>
            <a:r>
              <a:rPr lang="en-US" sz="2000" b="1" dirty="0">
                <a:solidFill>
                  <a:schemeClr val="tx1"/>
                </a:solidFill>
              </a:rPr>
              <a:t>He finds thee in the stout </a:t>
            </a:r>
            <a:r>
              <a:rPr lang="en-US" sz="2000" b="1" dirty="0" err="1">
                <a:solidFill>
                  <a:schemeClr val="tx1"/>
                </a:solidFill>
              </a:rPr>
              <a:t>Norweyan</a:t>
            </a:r>
            <a:r>
              <a:rPr lang="en-US" sz="2000" b="1" dirty="0">
                <a:solidFill>
                  <a:schemeClr val="tx1"/>
                </a:solidFill>
              </a:rPr>
              <a:t> ranks,</a:t>
            </a:r>
          </a:p>
          <a:p>
            <a:pPr marL="0" indent="0">
              <a:buNone/>
            </a:pPr>
            <a:r>
              <a:rPr lang="en-US" sz="2000" b="1" dirty="0">
                <a:solidFill>
                  <a:schemeClr val="tx1"/>
                </a:solidFill>
              </a:rPr>
              <a:t>Nothing afeard of what thyself didst make,</a:t>
            </a:r>
          </a:p>
          <a:p>
            <a:pPr marL="0" indent="0">
              <a:buNone/>
            </a:pPr>
            <a:r>
              <a:rPr lang="en-US" sz="2000" b="1" dirty="0">
                <a:solidFill>
                  <a:schemeClr val="tx1"/>
                </a:solidFill>
              </a:rPr>
              <a:t>Strange images of death. As thick as tale</a:t>
            </a:r>
          </a:p>
          <a:p>
            <a:pPr marL="0" indent="0">
              <a:buNone/>
            </a:pPr>
            <a:r>
              <a:rPr lang="en-US" sz="2000" b="1" dirty="0">
                <a:solidFill>
                  <a:schemeClr val="tx1"/>
                </a:solidFill>
              </a:rPr>
              <a:t>Can post with post, and every one did bear</a:t>
            </a:r>
          </a:p>
          <a:p>
            <a:pPr marL="0" indent="0">
              <a:buNone/>
            </a:pPr>
            <a:r>
              <a:rPr lang="en-US" sz="2000" b="1" dirty="0">
                <a:solidFill>
                  <a:schemeClr val="tx1"/>
                </a:solidFill>
              </a:rPr>
              <a:t>Thy praises in his kingdom’s great defense,</a:t>
            </a:r>
          </a:p>
          <a:p>
            <a:pPr marL="0" indent="0">
              <a:buNone/>
            </a:pPr>
            <a:r>
              <a:rPr lang="en-US" sz="2000" b="1" dirty="0">
                <a:solidFill>
                  <a:schemeClr val="tx1"/>
                </a:solidFill>
              </a:rPr>
              <a:t>And poured them down before him.</a:t>
            </a:r>
          </a:p>
        </p:txBody>
      </p:sp>
      <p:sp>
        <p:nvSpPr>
          <p:cNvPr id="4" name="Content Placeholder 2"/>
          <p:cNvSpPr txBox="1">
            <a:spLocks/>
          </p:cNvSpPr>
          <p:nvPr/>
        </p:nvSpPr>
        <p:spPr>
          <a:xfrm>
            <a:off x="6189784" y="0"/>
            <a:ext cx="6002215"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chemeClr val="tx1"/>
                </a:solidFill>
              </a:rPr>
              <a:t>ROSS</a:t>
            </a:r>
          </a:p>
          <a:p>
            <a:pPr marL="0" indent="0">
              <a:buNone/>
            </a:pPr>
            <a:r>
              <a:rPr lang="en-US" b="1" dirty="0">
                <a:solidFill>
                  <a:schemeClr val="tx1"/>
                </a:solidFill>
              </a:rPr>
              <a:t>The king was happy to hear of your success, Macbeth. Whenever he hears the story of your exploits in the fight against the rebels, he becomes so amazed it makes him speechless. He was also shocked to learn that on the same day you fought the rebels you also fought against the army of Norway, and that you weren’t the least bit afraid of death, even as you killed everyone around you. Messenger after messenger delivered news of your bravery to the king with praise for how you defended his country.</a:t>
            </a:r>
          </a:p>
        </p:txBody>
      </p:sp>
    </p:spTree>
    <p:extLst>
      <p:ext uri="{BB962C8B-B14F-4D97-AF65-F5344CB8AC3E}">
        <p14:creationId xmlns:p14="http://schemas.microsoft.com/office/powerpoint/2010/main" val="28522134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
            <a:ext cx="6019800" cy="6858000"/>
          </a:xfrm>
        </p:spPr>
        <p:txBody>
          <a:bodyPr>
            <a:normAutofit lnSpcReduction="10000"/>
          </a:bodyPr>
          <a:lstStyle/>
          <a:p>
            <a:pPr marL="0" indent="0">
              <a:buNone/>
            </a:pPr>
            <a:r>
              <a:rPr lang="en-US" b="1" dirty="0">
                <a:solidFill>
                  <a:schemeClr val="tx1"/>
                </a:solidFill>
              </a:rPr>
              <a:t>ANGUS</a:t>
            </a:r>
          </a:p>
          <a:p>
            <a:pPr marL="0" indent="0">
              <a:buNone/>
            </a:pPr>
            <a:r>
              <a:rPr lang="en-US" b="1" dirty="0" smtClean="0">
                <a:solidFill>
                  <a:schemeClr val="tx1"/>
                </a:solidFill>
              </a:rPr>
              <a:t>We </a:t>
            </a:r>
            <a:r>
              <a:rPr lang="en-US" b="1" dirty="0">
                <a:solidFill>
                  <a:schemeClr val="tx1"/>
                </a:solidFill>
              </a:rPr>
              <a:t>are sent</a:t>
            </a:r>
          </a:p>
          <a:p>
            <a:pPr marL="0" indent="0">
              <a:buNone/>
            </a:pPr>
            <a:r>
              <a:rPr lang="en-US" b="1" dirty="0">
                <a:solidFill>
                  <a:schemeClr val="tx1"/>
                </a:solidFill>
              </a:rPr>
              <a:t>To give </a:t>
            </a:r>
            <a:r>
              <a:rPr lang="en-US" b="1" dirty="0" smtClean="0">
                <a:solidFill>
                  <a:schemeClr val="tx1"/>
                </a:solidFill>
              </a:rPr>
              <a:t>thee </a:t>
            </a:r>
            <a:r>
              <a:rPr lang="en-US" b="1" dirty="0">
                <a:solidFill>
                  <a:schemeClr val="tx1"/>
                </a:solidFill>
              </a:rPr>
              <a:t>from our royal master thanks,</a:t>
            </a:r>
          </a:p>
          <a:p>
            <a:pPr marL="0" indent="0">
              <a:buNone/>
            </a:pPr>
            <a:r>
              <a:rPr lang="en-US" b="1" dirty="0">
                <a:solidFill>
                  <a:schemeClr val="tx1"/>
                </a:solidFill>
              </a:rPr>
              <a:t>Only to herald thee into his sight,</a:t>
            </a:r>
          </a:p>
          <a:p>
            <a:pPr marL="0" indent="0">
              <a:buNone/>
            </a:pPr>
            <a:r>
              <a:rPr lang="en-US" b="1" dirty="0">
                <a:solidFill>
                  <a:schemeClr val="tx1"/>
                </a:solidFill>
              </a:rPr>
              <a:t>Not pay thee</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ROSS</a:t>
            </a:r>
          </a:p>
          <a:p>
            <a:pPr marL="0" indent="0">
              <a:buNone/>
            </a:pPr>
            <a:r>
              <a:rPr lang="en-US" b="1" dirty="0">
                <a:solidFill>
                  <a:schemeClr val="tx1"/>
                </a:solidFill>
              </a:rPr>
              <a:t>And, for an earnest of a greater honor,</a:t>
            </a:r>
          </a:p>
          <a:p>
            <a:pPr marL="0" indent="0">
              <a:buNone/>
            </a:pPr>
            <a:r>
              <a:rPr lang="en-US" b="1" dirty="0">
                <a:solidFill>
                  <a:schemeClr val="tx1"/>
                </a:solidFill>
              </a:rPr>
              <a:t>He bade me, from him, call thee thane of Cawdor:</a:t>
            </a:r>
          </a:p>
          <a:p>
            <a:pPr marL="0" indent="0">
              <a:buNone/>
            </a:pPr>
            <a:r>
              <a:rPr lang="en-US" b="1" dirty="0">
                <a:solidFill>
                  <a:schemeClr val="tx1"/>
                </a:solidFill>
              </a:rPr>
              <a:t>In which addition, hail, most worthy thane,</a:t>
            </a:r>
          </a:p>
          <a:p>
            <a:pPr marL="0" indent="0">
              <a:buNone/>
            </a:pPr>
            <a:r>
              <a:rPr lang="en-US" b="1" dirty="0">
                <a:solidFill>
                  <a:schemeClr val="tx1"/>
                </a:solidFill>
              </a:rPr>
              <a:t>For it is </a:t>
            </a:r>
            <a:r>
              <a:rPr lang="en-US" b="1" dirty="0" err="1">
                <a:solidFill>
                  <a:schemeClr val="tx1"/>
                </a:solidFill>
              </a:rPr>
              <a:t>thine</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BANQUO</a:t>
            </a:r>
          </a:p>
          <a:p>
            <a:pPr marL="0" indent="0">
              <a:buNone/>
            </a:pPr>
            <a:r>
              <a:rPr lang="en-US" b="1" dirty="0" smtClean="0">
                <a:solidFill>
                  <a:schemeClr val="tx1"/>
                </a:solidFill>
              </a:rPr>
              <a:t>What</a:t>
            </a:r>
            <a:r>
              <a:rPr lang="en-US" b="1" dirty="0">
                <a:solidFill>
                  <a:schemeClr val="tx1"/>
                </a:solidFill>
              </a:rPr>
              <a:t>, can the devil speak true?</a:t>
            </a:r>
          </a:p>
        </p:txBody>
      </p:sp>
      <p:sp>
        <p:nvSpPr>
          <p:cNvPr id="4" name="Content Placeholder 2"/>
          <p:cNvSpPr txBox="1">
            <a:spLocks/>
          </p:cNvSpPr>
          <p:nvPr/>
        </p:nvSpPr>
        <p:spPr>
          <a:xfrm>
            <a:off x="6189784" y="0"/>
            <a:ext cx="6002215"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chemeClr val="tx1"/>
                </a:solidFill>
              </a:rPr>
              <a:t>ANGUS</a:t>
            </a:r>
          </a:p>
          <a:p>
            <a:pPr marL="0" indent="0">
              <a:buNone/>
            </a:pPr>
            <a:r>
              <a:rPr lang="en-US" b="1" dirty="0">
                <a:solidFill>
                  <a:schemeClr val="tx1"/>
                </a:solidFill>
              </a:rPr>
              <a:t>The king sent us to give you his thanks and to bring you to him. Your real reward won’t come from us.</a:t>
            </a:r>
          </a:p>
          <a:p>
            <a:pPr marL="0" indent="0">
              <a:buNone/>
            </a:pPr>
            <a:endParaRPr lang="en-US" b="1" dirty="0">
              <a:solidFill>
                <a:schemeClr val="tx1"/>
              </a:solidFill>
            </a:endParaRPr>
          </a:p>
          <a:p>
            <a:pPr marL="0" indent="0">
              <a:buNone/>
            </a:pPr>
            <a:r>
              <a:rPr lang="en-US" b="1" dirty="0">
                <a:solidFill>
                  <a:schemeClr val="tx1"/>
                </a:solidFill>
              </a:rPr>
              <a:t>ROSS</a:t>
            </a:r>
          </a:p>
          <a:p>
            <a:pPr marL="0" indent="0">
              <a:buNone/>
            </a:pPr>
            <a:r>
              <a:rPr lang="en-US" b="1" dirty="0">
                <a:solidFill>
                  <a:schemeClr val="tx1"/>
                </a:solidFill>
              </a:rPr>
              <a:t>And to give you a taste of what’s in store for you, he told me to call you the thane of Cawdor. So hail, thane of Cawdor! That title belongs to you now.</a:t>
            </a:r>
          </a:p>
          <a:p>
            <a:pPr marL="0" indent="0">
              <a:buNone/>
            </a:pPr>
            <a:endParaRPr lang="en-US" b="1" dirty="0">
              <a:solidFill>
                <a:schemeClr val="tx1"/>
              </a:solidFill>
            </a:endParaRPr>
          </a:p>
          <a:p>
            <a:pPr marL="0" indent="0">
              <a:buNone/>
            </a:pPr>
            <a:r>
              <a:rPr lang="en-US" b="1" dirty="0">
                <a:solidFill>
                  <a:schemeClr val="tx1"/>
                </a:solidFill>
              </a:rPr>
              <a:t>BANQUO</a:t>
            </a:r>
          </a:p>
          <a:p>
            <a:pPr marL="0" indent="0">
              <a:buNone/>
            </a:pPr>
            <a:r>
              <a:rPr lang="en-US" b="1" dirty="0">
                <a:solidFill>
                  <a:schemeClr val="tx1"/>
                </a:solidFill>
              </a:rPr>
              <a:t>(shocked) Can the devil tell the truth?</a:t>
            </a:r>
          </a:p>
        </p:txBody>
      </p:sp>
    </p:spTree>
    <p:extLst>
      <p:ext uri="{BB962C8B-B14F-4D97-AF65-F5344CB8AC3E}">
        <p14:creationId xmlns:p14="http://schemas.microsoft.com/office/powerpoint/2010/main" val="28522134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
            <a:ext cx="6019800" cy="6858000"/>
          </a:xfrm>
        </p:spPr>
        <p:txBody>
          <a:bodyPr>
            <a:normAutofit fontScale="92500" lnSpcReduction="10000"/>
          </a:bodyPr>
          <a:lstStyle/>
          <a:p>
            <a:pPr marL="0" indent="0">
              <a:buNone/>
            </a:pPr>
            <a:r>
              <a:rPr lang="en-US" b="1" dirty="0">
                <a:solidFill>
                  <a:schemeClr val="tx1"/>
                </a:solidFill>
              </a:rPr>
              <a:t>MACBETH</a:t>
            </a:r>
          </a:p>
          <a:p>
            <a:pPr marL="0" indent="0">
              <a:buNone/>
            </a:pPr>
            <a:r>
              <a:rPr lang="en-US" b="1" dirty="0">
                <a:solidFill>
                  <a:schemeClr val="tx1"/>
                </a:solidFill>
              </a:rPr>
              <a:t>The thane of Cawdor lives. Why do you dress me</a:t>
            </a:r>
          </a:p>
          <a:p>
            <a:pPr marL="0" indent="0">
              <a:buNone/>
            </a:pPr>
            <a:r>
              <a:rPr lang="en-US" b="1" dirty="0">
                <a:solidFill>
                  <a:schemeClr val="tx1"/>
                </a:solidFill>
              </a:rPr>
              <a:t>In borrowed robes</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ANGUS</a:t>
            </a:r>
          </a:p>
          <a:p>
            <a:pPr marL="0" indent="0">
              <a:buNone/>
            </a:pPr>
            <a:r>
              <a:rPr lang="en-US" b="1" dirty="0" smtClean="0">
                <a:solidFill>
                  <a:schemeClr val="tx1"/>
                </a:solidFill>
              </a:rPr>
              <a:t>Who </a:t>
            </a:r>
            <a:r>
              <a:rPr lang="en-US" b="1" dirty="0">
                <a:solidFill>
                  <a:schemeClr val="tx1"/>
                </a:solidFill>
              </a:rPr>
              <a:t>was the thane lives yet,</a:t>
            </a:r>
          </a:p>
          <a:p>
            <a:pPr marL="0" indent="0">
              <a:buNone/>
            </a:pPr>
            <a:r>
              <a:rPr lang="en-US" b="1" dirty="0">
                <a:solidFill>
                  <a:schemeClr val="tx1"/>
                </a:solidFill>
              </a:rPr>
              <a:t>But under heavy judgment bears that life</a:t>
            </a:r>
          </a:p>
          <a:p>
            <a:pPr marL="0" indent="0">
              <a:buNone/>
            </a:pPr>
            <a:r>
              <a:rPr lang="en-US" b="1" dirty="0">
                <a:solidFill>
                  <a:schemeClr val="tx1"/>
                </a:solidFill>
              </a:rPr>
              <a:t>Which he deserves to lose. Whether he was combined</a:t>
            </a:r>
          </a:p>
          <a:p>
            <a:pPr marL="0" indent="0">
              <a:buNone/>
            </a:pPr>
            <a:r>
              <a:rPr lang="en-US" b="1" dirty="0">
                <a:solidFill>
                  <a:schemeClr val="tx1"/>
                </a:solidFill>
              </a:rPr>
              <a:t>With those of Norway, or did line the rebel</a:t>
            </a:r>
          </a:p>
          <a:p>
            <a:pPr marL="0" indent="0">
              <a:buNone/>
            </a:pPr>
            <a:r>
              <a:rPr lang="en-US" b="1" dirty="0">
                <a:solidFill>
                  <a:schemeClr val="tx1"/>
                </a:solidFill>
              </a:rPr>
              <a:t>With hidden help and vantage, or that with both</a:t>
            </a:r>
          </a:p>
          <a:p>
            <a:pPr marL="0" indent="0">
              <a:buNone/>
            </a:pPr>
            <a:r>
              <a:rPr lang="en-US" b="1" dirty="0">
                <a:solidFill>
                  <a:schemeClr val="tx1"/>
                </a:solidFill>
              </a:rPr>
              <a:t>He labored in his country’s wrack, I know not;</a:t>
            </a:r>
          </a:p>
          <a:p>
            <a:pPr marL="0" indent="0">
              <a:buNone/>
            </a:pPr>
            <a:r>
              <a:rPr lang="en-US" b="1" dirty="0">
                <a:solidFill>
                  <a:schemeClr val="tx1"/>
                </a:solidFill>
              </a:rPr>
              <a:t>But treasons capital, confessed and proved,</a:t>
            </a:r>
          </a:p>
          <a:p>
            <a:pPr marL="0" indent="0">
              <a:buNone/>
            </a:pPr>
            <a:r>
              <a:rPr lang="en-US" b="1" dirty="0">
                <a:solidFill>
                  <a:schemeClr val="tx1"/>
                </a:solidFill>
              </a:rPr>
              <a:t>Have overthrown him.</a:t>
            </a:r>
          </a:p>
        </p:txBody>
      </p:sp>
      <p:sp>
        <p:nvSpPr>
          <p:cNvPr id="4" name="Content Placeholder 2"/>
          <p:cNvSpPr txBox="1">
            <a:spLocks/>
          </p:cNvSpPr>
          <p:nvPr/>
        </p:nvSpPr>
        <p:spPr>
          <a:xfrm>
            <a:off x="6189784" y="0"/>
            <a:ext cx="6002215"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chemeClr val="tx1"/>
                </a:solidFill>
              </a:rPr>
              <a:t>MACBETH</a:t>
            </a:r>
          </a:p>
          <a:p>
            <a:pPr marL="0" indent="0">
              <a:buNone/>
            </a:pPr>
            <a:r>
              <a:rPr lang="en-US" b="1" dirty="0">
                <a:solidFill>
                  <a:schemeClr val="tx1"/>
                </a:solidFill>
              </a:rPr>
              <a:t>The thane of Cawdor is still alive. Why are you giving me his title?</a:t>
            </a:r>
          </a:p>
          <a:p>
            <a:pPr marL="0" indent="0">
              <a:buNone/>
            </a:pPr>
            <a:endParaRPr lang="en-US" b="1" dirty="0">
              <a:solidFill>
                <a:schemeClr val="tx1"/>
              </a:solidFill>
            </a:endParaRPr>
          </a:p>
          <a:p>
            <a:pPr marL="0" indent="0">
              <a:buNone/>
            </a:pPr>
            <a:r>
              <a:rPr lang="en-US" b="1" dirty="0">
                <a:solidFill>
                  <a:schemeClr val="tx1"/>
                </a:solidFill>
              </a:rPr>
              <a:t>ANGUS</a:t>
            </a:r>
          </a:p>
          <a:p>
            <a:pPr marL="0" indent="0">
              <a:buNone/>
            </a:pPr>
            <a:r>
              <a:rPr lang="en-US" b="1" dirty="0">
                <a:solidFill>
                  <a:schemeClr val="tx1"/>
                </a:solidFill>
              </a:rPr>
              <a:t>The man who was the thane of Cawdor is still alive, but he’s been sentenced to death, and he deserves to die. I don’t know whether he fought on Norway’s side, or if he secretly aided the rebels, or if he fought with both of our enemies. But his treason, which has been proven, and to which he’s confessed, means he’s finished.</a:t>
            </a:r>
          </a:p>
        </p:txBody>
      </p:sp>
    </p:spTree>
    <p:extLst>
      <p:ext uri="{BB962C8B-B14F-4D97-AF65-F5344CB8AC3E}">
        <p14:creationId xmlns:p14="http://schemas.microsoft.com/office/powerpoint/2010/main" val="28522134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
            <a:ext cx="6019800" cy="6858000"/>
          </a:xfrm>
        </p:spPr>
        <p:txBody>
          <a:bodyPr/>
          <a:lstStyle/>
          <a:p>
            <a:pPr marL="0" indent="0">
              <a:buNone/>
            </a:pPr>
            <a:r>
              <a:rPr lang="en-US" b="1" dirty="0">
                <a:solidFill>
                  <a:schemeClr val="tx1"/>
                </a:solidFill>
              </a:rPr>
              <a:t>MACBETH</a:t>
            </a:r>
          </a:p>
          <a:p>
            <a:pPr marL="0" indent="0">
              <a:buNone/>
            </a:pPr>
            <a:r>
              <a:rPr lang="en-US" b="1" dirty="0">
                <a:solidFill>
                  <a:schemeClr val="tx1"/>
                </a:solidFill>
              </a:rPr>
              <a:t>(aside)      </a:t>
            </a:r>
            <a:endParaRPr lang="en-US" b="1" dirty="0" smtClean="0">
              <a:solidFill>
                <a:schemeClr val="tx1"/>
              </a:solidFill>
            </a:endParaRPr>
          </a:p>
          <a:p>
            <a:pPr marL="0" indent="0">
              <a:buNone/>
            </a:pPr>
            <a:r>
              <a:rPr lang="en-US" b="1" dirty="0" err="1" smtClean="0">
                <a:solidFill>
                  <a:schemeClr val="tx1"/>
                </a:solidFill>
              </a:rPr>
              <a:t>Glamis</a:t>
            </a:r>
            <a:r>
              <a:rPr lang="en-US" b="1" dirty="0">
                <a:solidFill>
                  <a:schemeClr val="tx1"/>
                </a:solidFill>
              </a:rPr>
              <a:t>, and thane of Cawdor!</a:t>
            </a:r>
          </a:p>
          <a:p>
            <a:pPr marL="0" indent="0">
              <a:buNone/>
            </a:pPr>
            <a:r>
              <a:rPr lang="en-US" b="1" dirty="0">
                <a:solidFill>
                  <a:schemeClr val="tx1"/>
                </a:solidFill>
              </a:rPr>
              <a:t>The greatest is behind. (to ROSS and ANGUS) Thanks for your pains.</a:t>
            </a:r>
          </a:p>
          <a:p>
            <a:pPr marL="0" indent="0">
              <a:buNone/>
            </a:pPr>
            <a:r>
              <a:rPr lang="en-US" b="1" dirty="0">
                <a:solidFill>
                  <a:schemeClr val="tx1"/>
                </a:solidFill>
              </a:rPr>
              <a:t>(aside to BANQUO) Do you not hope your children shall be kings,</a:t>
            </a:r>
          </a:p>
          <a:p>
            <a:pPr marL="0" indent="0">
              <a:buNone/>
            </a:pPr>
            <a:r>
              <a:rPr lang="en-US" b="1" dirty="0">
                <a:solidFill>
                  <a:schemeClr val="tx1"/>
                </a:solidFill>
              </a:rPr>
              <a:t>When those that gave the thane of Cawdor to me</a:t>
            </a:r>
          </a:p>
          <a:p>
            <a:pPr marL="0" indent="0">
              <a:buNone/>
            </a:pPr>
            <a:r>
              <a:rPr lang="en-US" b="1" dirty="0">
                <a:solidFill>
                  <a:schemeClr val="tx1"/>
                </a:solidFill>
              </a:rPr>
              <a:t>Promised no less to them?</a:t>
            </a:r>
          </a:p>
        </p:txBody>
      </p:sp>
      <p:sp>
        <p:nvSpPr>
          <p:cNvPr id="4" name="Content Placeholder 2"/>
          <p:cNvSpPr txBox="1">
            <a:spLocks/>
          </p:cNvSpPr>
          <p:nvPr/>
        </p:nvSpPr>
        <p:spPr>
          <a:xfrm>
            <a:off x="6189784" y="0"/>
            <a:ext cx="6002215"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chemeClr val="tx1"/>
                </a:solidFill>
              </a:rPr>
              <a:t>MACBETH</a:t>
            </a:r>
          </a:p>
          <a:p>
            <a:pPr marL="0" indent="0">
              <a:buNone/>
            </a:pPr>
            <a:r>
              <a:rPr lang="en-US" b="1" dirty="0">
                <a:solidFill>
                  <a:schemeClr val="tx1"/>
                </a:solidFill>
              </a:rPr>
              <a:t>(to himself) It’s just like they said—now I’m the thane of </a:t>
            </a:r>
            <a:r>
              <a:rPr lang="en-US" b="1" dirty="0" err="1">
                <a:solidFill>
                  <a:schemeClr val="tx1"/>
                </a:solidFill>
              </a:rPr>
              <a:t>Glamis</a:t>
            </a:r>
            <a:r>
              <a:rPr lang="en-US" b="1" dirty="0">
                <a:solidFill>
                  <a:schemeClr val="tx1"/>
                </a:solidFill>
              </a:rPr>
              <a:t> and the thane of Cawdor. And the best part of what they predicted is still to come. (to ROSS and ANGUS) Thank you for the news. (speaking so that only BANQUO can hear) Aren’t you beginning to hope your children will be kings? After all, the witches who said I was thane of Cawdor promised them nothing less.</a:t>
            </a:r>
          </a:p>
        </p:txBody>
      </p:sp>
    </p:spTree>
    <p:extLst>
      <p:ext uri="{BB962C8B-B14F-4D97-AF65-F5344CB8AC3E}">
        <p14:creationId xmlns:p14="http://schemas.microsoft.com/office/powerpoint/2010/main" val="28522134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019800" cy="6858000"/>
          </a:xfrm>
        </p:spPr>
        <p:txBody>
          <a:bodyPr>
            <a:normAutofit/>
          </a:bodyPr>
          <a:lstStyle/>
          <a:p>
            <a:pPr marL="0" indent="0">
              <a:buNone/>
            </a:pPr>
            <a:r>
              <a:rPr lang="en-US" b="1" dirty="0">
                <a:solidFill>
                  <a:schemeClr val="tx1"/>
                </a:solidFill>
              </a:rPr>
              <a:t>BANQUO</a:t>
            </a:r>
          </a:p>
          <a:p>
            <a:pPr marL="0" indent="0">
              <a:buNone/>
            </a:pPr>
            <a:r>
              <a:rPr lang="en-US" b="1" dirty="0" smtClean="0">
                <a:solidFill>
                  <a:schemeClr val="tx1"/>
                </a:solidFill>
              </a:rPr>
              <a:t>That</a:t>
            </a:r>
            <a:r>
              <a:rPr lang="en-US" b="1" dirty="0">
                <a:solidFill>
                  <a:schemeClr val="tx1"/>
                </a:solidFill>
              </a:rPr>
              <a:t>, trusted home,</a:t>
            </a:r>
          </a:p>
          <a:p>
            <a:pPr marL="0" indent="0">
              <a:buNone/>
            </a:pPr>
            <a:r>
              <a:rPr lang="en-US" b="1" dirty="0">
                <a:solidFill>
                  <a:schemeClr val="tx1"/>
                </a:solidFill>
              </a:rPr>
              <a:t>Might yet enkindle you unto the crown,</a:t>
            </a:r>
          </a:p>
          <a:p>
            <a:pPr marL="0" indent="0">
              <a:buNone/>
            </a:pPr>
            <a:r>
              <a:rPr lang="en-US" b="1" dirty="0">
                <a:solidFill>
                  <a:schemeClr val="tx1"/>
                </a:solidFill>
              </a:rPr>
              <a:t>Besides the thane of Cawdor. But ’tis strange.</a:t>
            </a:r>
          </a:p>
          <a:p>
            <a:pPr marL="0" indent="0">
              <a:buNone/>
            </a:pPr>
            <a:r>
              <a:rPr lang="en-US" b="1" dirty="0">
                <a:solidFill>
                  <a:schemeClr val="tx1"/>
                </a:solidFill>
              </a:rPr>
              <a:t>And oftentimes, to win us to our harm,</a:t>
            </a:r>
          </a:p>
          <a:p>
            <a:pPr marL="0" indent="0">
              <a:buNone/>
            </a:pPr>
            <a:r>
              <a:rPr lang="en-US" b="1" dirty="0">
                <a:solidFill>
                  <a:schemeClr val="tx1"/>
                </a:solidFill>
              </a:rPr>
              <a:t>The instruments of darkness tell us truths,</a:t>
            </a:r>
          </a:p>
          <a:p>
            <a:pPr marL="0" indent="0">
              <a:buNone/>
            </a:pPr>
            <a:r>
              <a:rPr lang="en-US" b="1" dirty="0">
                <a:solidFill>
                  <a:schemeClr val="tx1"/>
                </a:solidFill>
              </a:rPr>
              <a:t>Win us with honest trifles, to betray ’s</a:t>
            </a:r>
          </a:p>
          <a:p>
            <a:pPr marL="0" indent="0">
              <a:buNone/>
            </a:pPr>
            <a:r>
              <a:rPr lang="en-US" b="1" dirty="0">
                <a:solidFill>
                  <a:schemeClr val="tx1"/>
                </a:solidFill>
              </a:rPr>
              <a:t>In deepest consequence.</a:t>
            </a:r>
          </a:p>
          <a:p>
            <a:pPr marL="0" indent="0">
              <a:buNone/>
            </a:pPr>
            <a:r>
              <a:rPr lang="en-US" b="1" dirty="0">
                <a:solidFill>
                  <a:schemeClr val="tx1"/>
                </a:solidFill>
              </a:rPr>
              <a:t>(to ROSS and ANGUS) Cousins, a word, I pray you</a:t>
            </a:r>
            <a:r>
              <a:rPr lang="en-US" b="1" dirty="0" smtClean="0">
                <a:solidFill>
                  <a:schemeClr val="tx1"/>
                </a:solidFill>
              </a:rPr>
              <a:t>.</a:t>
            </a:r>
          </a:p>
          <a:p>
            <a:pPr marL="0" indent="0">
              <a:buNone/>
            </a:pPr>
            <a:endParaRPr lang="en-US" b="1" dirty="0">
              <a:solidFill>
                <a:schemeClr val="tx1"/>
              </a:solidFill>
            </a:endParaRPr>
          </a:p>
          <a:p>
            <a:pPr marL="0" indent="0">
              <a:buNone/>
            </a:pPr>
            <a:r>
              <a:rPr lang="en-US" b="1" i="1" dirty="0">
                <a:solidFill>
                  <a:srgbClr val="000000"/>
                </a:solidFill>
                <a:latin typeface="Lucida Grande"/>
              </a:rPr>
              <a:t>ROSS</a:t>
            </a:r>
            <a:r>
              <a:rPr lang="en-US" i="1" dirty="0">
                <a:solidFill>
                  <a:srgbClr val="000000"/>
                </a:solidFill>
                <a:latin typeface="Lucida Grande"/>
              </a:rPr>
              <a:t>, </a:t>
            </a:r>
            <a:r>
              <a:rPr lang="en-US" b="1" i="1" dirty="0">
                <a:solidFill>
                  <a:srgbClr val="000000"/>
                </a:solidFill>
                <a:latin typeface="Lucida Grande"/>
              </a:rPr>
              <a:t>ANGUS</a:t>
            </a:r>
            <a:r>
              <a:rPr lang="en-US" i="1" dirty="0">
                <a:solidFill>
                  <a:srgbClr val="000000"/>
                </a:solidFill>
                <a:latin typeface="Lucida Grande"/>
              </a:rPr>
              <a:t>, and </a:t>
            </a:r>
            <a:r>
              <a:rPr lang="en-US" b="1" i="1" dirty="0">
                <a:solidFill>
                  <a:srgbClr val="000000"/>
                </a:solidFill>
                <a:latin typeface="Lucida Grande"/>
              </a:rPr>
              <a:t>BANQUO</a:t>
            </a:r>
            <a:r>
              <a:rPr lang="en-US" i="1" dirty="0">
                <a:solidFill>
                  <a:srgbClr val="000000"/>
                </a:solidFill>
                <a:latin typeface="Lucida Grande"/>
              </a:rPr>
              <a:t> move to one side.</a:t>
            </a:r>
            <a:endParaRPr lang="en-US" b="1" dirty="0">
              <a:solidFill>
                <a:schemeClr val="tx1"/>
              </a:solidFill>
            </a:endParaRPr>
          </a:p>
        </p:txBody>
      </p:sp>
      <p:sp>
        <p:nvSpPr>
          <p:cNvPr id="4" name="Content Placeholder 2"/>
          <p:cNvSpPr txBox="1">
            <a:spLocks/>
          </p:cNvSpPr>
          <p:nvPr/>
        </p:nvSpPr>
        <p:spPr>
          <a:xfrm>
            <a:off x="6189784" y="0"/>
            <a:ext cx="6002215"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chemeClr val="tx1"/>
                </a:solidFill>
              </a:rPr>
              <a:t>BANQUO</a:t>
            </a:r>
          </a:p>
          <a:p>
            <a:pPr marL="0" indent="0">
              <a:buNone/>
            </a:pPr>
            <a:r>
              <a:rPr lang="en-US" b="1" dirty="0">
                <a:solidFill>
                  <a:schemeClr val="tx1"/>
                </a:solidFill>
              </a:rPr>
              <a:t>If you trust what they say, you might be on your way to becoming king, as well as thane of Cawdor. But this whole thing is strange. The agents of evil often tell us part of the truth in order to lead us to our destruction. They earn our trust by telling us the truth about little things, but then they betray us when it will damage us the most. (to ROSS and ANGUS) Gentlemen, I’d like to have a word with you, please.</a:t>
            </a:r>
          </a:p>
          <a:p>
            <a:pPr marL="0" indent="0">
              <a:buNone/>
            </a:pPr>
            <a:endParaRPr lang="en-US" b="1" dirty="0">
              <a:solidFill>
                <a:schemeClr val="tx1"/>
              </a:solidFill>
            </a:endParaRPr>
          </a:p>
          <a:p>
            <a:pPr marL="0" indent="0">
              <a:buNone/>
            </a:pPr>
            <a:r>
              <a:rPr lang="en-US" b="1" i="1" dirty="0">
                <a:solidFill>
                  <a:srgbClr val="000000"/>
                </a:solidFill>
                <a:latin typeface="Lucida Grande"/>
              </a:rPr>
              <a:t>ROSS</a:t>
            </a:r>
            <a:r>
              <a:rPr lang="en-US" i="1" dirty="0">
                <a:solidFill>
                  <a:srgbClr val="000000"/>
                </a:solidFill>
                <a:latin typeface="Lucida Grande"/>
              </a:rPr>
              <a:t>, </a:t>
            </a:r>
            <a:r>
              <a:rPr lang="en-US" b="1" i="1" dirty="0">
                <a:solidFill>
                  <a:srgbClr val="000000"/>
                </a:solidFill>
                <a:latin typeface="Lucida Grande"/>
              </a:rPr>
              <a:t>ANGUS</a:t>
            </a:r>
            <a:r>
              <a:rPr lang="en-US" i="1" dirty="0">
                <a:solidFill>
                  <a:srgbClr val="000000"/>
                </a:solidFill>
                <a:latin typeface="Lucida Grande"/>
              </a:rPr>
              <a:t>, and </a:t>
            </a:r>
            <a:r>
              <a:rPr lang="en-US" b="1" i="1" dirty="0">
                <a:solidFill>
                  <a:srgbClr val="000000"/>
                </a:solidFill>
                <a:latin typeface="Lucida Grande"/>
              </a:rPr>
              <a:t>BANQUO</a:t>
            </a:r>
            <a:r>
              <a:rPr lang="en-US" i="1" dirty="0">
                <a:solidFill>
                  <a:srgbClr val="000000"/>
                </a:solidFill>
                <a:latin typeface="Lucida Grande"/>
              </a:rPr>
              <a:t> move to one side.</a:t>
            </a:r>
            <a:endParaRPr lang="en-US" b="1" dirty="0">
              <a:solidFill>
                <a:schemeClr val="tx1"/>
              </a:solidFill>
            </a:endParaRPr>
          </a:p>
        </p:txBody>
      </p:sp>
    </p:spTree>
    <p:extLst>
      <p:ext uri="{BB962C8B-B14F-4D97-AF65-F5344CB8AC3E}">
        <p14:creationId xmlns:p14="http://schemas.microsoft.com/office/powerpoint/2010/main" val="285221340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
            <a:ext cx="6019800" cy="6858000"/>
          </a:xfrm>
        </p:spPr>
        <p:txBody>
          <a:bodyPr>
            <a:normAutofit fontScale="92500"/>
          </a:bodyPr>
          <a:lstStyle/>
          <a:p>
            <a:pPr marL="0" indent="0">
              <a:buNone/>
            </a:pPr>
            <a:r>
              <a:rPr lang="en-US" b="1" dirty="0">
                <a:solidFill>
                  <a:schemeClr val="tx1"/>
                </a:solidFill>
              </a:rPr>
              <a:t>MACBETH</a:t>
            </a:r>
          </a:p>
          <a:p>
            <a:pPr marL="0" indent="0">
              <a:buNone/>
            </a:pPr>
            <a:r>
              <a:rPr lang="en-US" b="1" dirty="0">
                <a:solidFill>
                  <a:schemeClr val="tx1"/>
                </a:solidFill>
              </a:rPr>
              <a:t>(aside)      </a:t>
            </a:r>
            <a:endParaRPr lang="en-US" b="1" dirty="0" smtClean="0">
              <a:solidFill>
                <a:schemeClr val="tx1"/>
              </a:solidFill>
            </a:endParaRPr>
          </a:p>
          <a:p>
            <a:pPr marL="0" indent="0">
              <a:buNone/>
            </a:pPr>
            <a:r>
              <a:rPr lang="en-US" b="1" dirty="0" smtClean="0">
                <a:solidFill>
                  <a:schemeClr val="tx1"/>
                </a:solidFill>
              </a:rPr>
              <a:t>Two </a:t>
            </a:r>
            <a:r>
              <a:rPr lang="en-US" b="1" dirty="0">
                <a:solidFill>
                  <a:schemeClr val="tx1"/>
                </a:solidFill>
              </a:rPr>
              <a:t>truths are told,</a:t>
            </a:r>
          </a:p>
          <a:p>
            <a:pPr marL="0" indent="0">
              <a:buNone/>
            </a:pPr>
            <a:r>
              <a:rPr lang="en-US" b="1" dirty="0">
                <a:solidFill>
                  <a:schemeClr val="tx1"/>
                </a:solidFill>
              </a:rPr>
              <a:t>As happy prologues to the swelling act</a:t>
            </a:r>
          </a:p>
          <a:p>
            <a:pPr marL="0" indent="0">
              <a:buNone/>
            </a:pPr>
            <a:r>
              <a:rPr lang="en-US" b="1" dirty="0">
                <a:solidFill>
                  <a:schemeClr val="tx1"/>
                </a:solidFill>
              </a:rPr>
              <a:t>Of the imperial theme. (to ROSS and ANGUS) I thank you, gentlemen.</a:t>
            </a:r>
          </a:p>
          <a:p>
            <a:pPr marL="0" indent="0">
              <a:buNone/>
            </a:pPr>
            <a:r>
              <a:rPr lang="en-US" b="1" dirty="0">
                <a:solidFill>
                  <a:schemeClr val="tx1"/>
                </a:solidFill>
              </a:rPr>
              <a:t>(aside) This supernatural soliciting</a:t>
            </a:r>
          </a:p>
          <a:p>
            <a:pPr marL="0" indent="0">
              <a:buNone/>
            </a:pPr>
            <a:r>
              <a:rPr lang="en-US" b="1" dirty="0">
                <a:solidFill>
                  <a:schemeClr val="tx1"/>
                </a:solidFill>
              </a:rPr>
              <a:t>Cannot be ill, cannot be good. If ill,</a:t>
            </a:r>
          </a:p>
          <a:p>
            <a:pPr marL="0" indent="0">
              <a:buNone/>
            </a:pPr>
            <a:r>
              <a:rPr lang="en-US" b="1" dirty="0">
                <a:solidFill>
                  <a:schemeClr val="tx1"/>
                </a:solidFill>
              </a:rPr>
              <a:t>Why hath it given me earnest of success,</a:t>
            </a:r>
          </a:p>
          <a:p>
            <a:pPr marL="0" indent="0">
              <a:buNone/>
            </a:pPr>
            <a:r>
              <a:rPr lang="en-US" b="1" dirty="0">
                <a:solidFill>
                  <a:schemeClr val="tx1"/>
                </a:solidFill>
              </a:rPr>
              <a:t>Commencing in a truth? I am thane of Cawdor.</a:t>
            </a:r>
          </a:p>
          <a:p>
            <a:pPr marL="0" indent="0">
              <a:buNone/>
            </a:pPr>
            <a:r>
              <a:rPr lang="en-US" b="1" dirty="0">
                <a:solidFill>
                  <a:schemeClr val="tx1"/>
                </a:solidFill>
              </a:rPr>
              <a:t>If good, why do I yield to that suggestion</a:t>
            </a:r>
          </a:p>
          <a:p>
            <a:pPr marL="0" indent="0">
              <a:buNone/>
            </a:pPr>
            <a:r>
              <a:rPr lang="en-US" b="1" dirty="0">
                <a:solidFill>
                  <a:schemeClr val="tx1"/>
                </a:solidFill>
              </a:rPr>
              <a:t>Whose horrid image doth unfix my hair</a:t>
            </a:r>
          </a:p>
          <a:p>
            <a:pPr marL="0" indent="0">
              <a:buNone/>
            </a:pPr>
            <a:r>
              <a:rPr lang="en-US" b="1" dirty="0">
                <a:solidFill>
                  <a:schemeClr val="tx1"/>
                </a:solidFill>
              </a:rPr>
              <a:t>And make my seated heart knock at my ribs,</a:t>
            </a:r>
          </a:p>
          <a:p>
            <a:pPr marL="0" indent="0">
              <a:buNone/>
            </a:pPr>
            <a:r>
              <a:rPr lang="en-US" b="1" dirty="0">
                <a:solidFill>
                  <a:schemeClr val="tx1"/>
                </a:solidFill>
              </a:rPr>
              <a:t>Against the use of nature? Present fears</a:t>
            </a:r>
          </a:p>
          <a:p>
            <a:pPr marL="0" indent="0">
              <a:buNone/>
            </a:pPr>
            <a:r>
              <a:rPr lang="en-US" b="1" dirty="0">
                <a:solidFill>
                  <a:schemeClr val="tx1"/>
                </a:solidFill>
              </a:rPr>
              <a:t>Are less than horrible imaginings.</a:t>
            </a:r>
          </a:p>
        </p:txBody>
      </p:sp>
      <p:sp>
        <p:nvSpPr>
          <p:cNvPr id="4" name="Content Placeholder 2"/>
          <p:cNvSpPr txBox="1">
            <a:spLocks/>
          </p:cNvSpPr>
          <p:nvPr/>
        </p:nvSpPr>
        <p:spPr>
          <a:xfrm>
            <a:off x="6189784" y="0"/>
            <a:ext cx="6002215" cy="6858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chemeClr val="tx1"/>
                </a:solidFill>
              </a:rPr>
              <a:t>MACBETH</a:t>
            </a:r>
          </a:p>
          <a:p>
            <a:pPr marL="0" indent="0">
              <a:buNone/>
            </a:pPr>
            <a:r>
              <a:rPr lang="en-US" b="1" dirty="0">
                <a:solidFill>
                  <a:schemeClr val="tx1"/>
                </a:solidFill>
              </a:rPr>
              <a:t>(to himself) So far the witches have told me two things that came true, so it seems like this will culminate in my becoming king. (to ROSS and ANGUS) Thank you, gentlemen. (to himself) This supernatural temptation doesn’t seem like it can be a bad thing, but it can’t be good either. If it’s a bad thing, why was I promised a promotion that turned out to be true? Now I’m the thane of Cawdor, just like they said I would be. But if this is a good thing, why do I find myself thinking about murdering King Duncan, a thought so horrifying that it makes my hair stand on end and my heart pound inside my chest? The dangers that actually threaten me here and now frighten me less than the horrible things I’m imagining.</a:t>
            </a:r>
          </a:p>
        </p:txBody>
      </p:sp>
    </p:spTree>
    <p:extLst>
      <p:ext uri="{BB962C8B-B14F-4D97-AF65-F5344CB8AC3E}">
        <p14:creationId xmlns:p14="http://schemas.microsoft.com/office/powerpoint/2010/main" val="28522134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
            <a:ext cx="6019800" cy="6858000"/>
          </a:xfrm>
        </p:spPr>
        <p:txBody>
          <a:bodyPr>
            <a:normAutofit/>
          </a:bodyPr>
          <a:lstStyle/>
          <a:p>
            <a:pPr marL="0" indent="0">
              <a:buNone/>
            </a:pPr>
            <a:r>
              <a:rPr lang="en-US" b="1" dirty="0" smtClean="0">
                <a:solidFill>
                  <a:schemeClr val="tx1"/>
                </a:solidFill>
              </a:rPr>
              <a:t>MACBETH</a:t>
            </a:r>
          </a:p>
          <a:p>
            <a:pPr marL="0" indent="0">
              <a:buNone/>
            </a:pPr>
            <a:r>
              <a:rPr lang="en-US" b="1" dirty="0">
                <a:solidFill>
                  <a:schemeClr val="tx1"/>
                </a:solidFill>
              </a:rPr>
              <a:t>My thought, whose murder yet is but fantastical,</a:t>
            </a:r>
          </a:p>
          <a:p>
            <a:pPr marL="0" indent="0">
              <a:buNone/>
            </a:pPr>
            <a:r>
              <a:rPr lang="en-US" b="1" dirty="0">
                <a:solidFill>
                  <a:schemeClr val="tx1"/>
                </a:solidFill>
              </a:rPr>
              <a:t>Shakes so my single state of man</a:t>
            </a:r>
          </a:p>
          <a:p>
            <a:pPr marL="0" indent="0">
              <a:buNone/>
            </a:pPr>
            <a:r>
              <a:rPr lang="en-US" b="1" dirty="0">
                <a:solidFill>
                  <a:schemeClr val="tx1"/>
                </a:solidFill>
              </a:rPr>
              <a:t>That function is smothered in surmise,</a:t>
            </a:r>
          </a:p>
          <a:p>
            <a:pPr marL="0" indent="0">
              <a:buNone/>
            </a:pPr>
            <a:r>
              <a:rPr lang="en-US" b="1" dirty="0">
                <a:solidFill>
                  <a:schemeClr val="tx1"/>
                </a:solidFill>
              </a:rPr>
              <a:t>And nothing is but what is not</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BANQUO</a:t>
            </a:r>
          </a:p>
          <a:p>
            <a:pPr marL="0" indent="0">
              <a:buNone/>
            </a:pPr>
            <a:r>
              <a:rPr lang="en-US" b="1" dirty="0">
                <a:solidFill>
                  <a:schemeClr val="tx1"/>
                </a:solidFill>
              </a:rPr>
              <a:t>Look how our partner’s rapt</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MACBETH</a:t>
            </a:r>
          </a:p>
          <a:p>
            <a:pPr marL="0" indent="0">
              <a:buNone/>
            </a:pPr>
            <a:r>
              <a:rPr lang="en-US" b="1" dirty="0">
                <a:solidFill>
                  <a:schemeClr val="tx1"/>
                </a:solidFill>
              </a:rPr>
              <a:t>(aside) If chance will have me king, why, chance may crown me</a:t>
            </a:r>
          </a:p>
          <a:p>
            <a:pPr marL="0" indent="0">
              <a:buNone/>
            </a:pPr>
            <a:r>
              <a:rPr lang="en-US" b="1" dirty="0">
                <a:solidFill>
                  <a:schemeClr val="tx1"/>
                </a:solidFill>
              </a:rPr>
              <a:t>Without my stir.</a:t>
            </a:r>
          </a:p>
        </p:txBody>
      </p:sp>
      <p:sp>
        <p:nvSpPr>
          <p:cNvPr id="4" name="Content Placeholder 2"/>
          <p:cNvSpPr txBox="1">
            <a:spLocks/>
          </p:cNvSpPr>
          <p:nvPr/>
        </p:nvSpPr>
        <p:spPr>
          <a:xfrm>
            <a:off x="6189784" y="0"/>
            <a:ext cx="6002215"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chemeClr val="tx1"/>
                </a:solidFill>
              </a:rPr>
              <a:t>MACBETH</a:t>
            </a:r>
          </a:p>
          <a:p>
            <a:pPr marL="0" indent="0">
              <a:buNone/>
            </a:pPr>
            <a:r>
              <a:rPr lang="en-US" b="1" dirty="0">
                <a:solidFill>
                  <a:schemeClr val="tx1"/>
                </a:solidFill>
              </a:rPr>
              <a:t>Even though it’s just a fantasy so far, the mere thought of committing murder shakes me up so much that I hardly know who I am anymore. My ability to act is stifled by my thoughts and speculations, and the only things that matter to me are things that don’t really exist.</a:t>
            </a:r>
          </a:p>
          <a:p>
            <a:pPr marL="0" indent="0">
              <a:buNone/>
            </a:pPr>
            <a:endParaRPr lang="en-US" b="1" dirty="0">
              <a:solidFill>
                <a:schemeClr val="tx1"/>
              </a:solidFill>
            </a:endParaRPr>
          </a:p>
          <a:p>
            <a:pPr marL="0" indent="0">
              <a:buNone/>
            </a:pPr>
            <a:r>
              <a:rPr lang="en-US" b="1" dirty="0">
                <a:solidFill>
                  <a:schemeClr val="tx1"/>
                </a:solidFill>
              </a:rPr>
              <a:t>BANQUO</a:t>
            </a:r>
          </a:p>
          <a:p>
            <a:pPr marL="0" indent="0">
              <a:buNone/>
            </a:pPr>
            <a:r>
              <a:rPr lang="en-US" b="1" dirty="0">
                <a:solidFill>
                  <a:schemeClr val="tx1"/>
                </a:solidFill>
              </a:rPr>
              <a:t>Look at Macbeth—he’s in a daze.</a:t>
            </a:r>
          </a:p>
          <a:p>
            <a:pPr marL="0" indent="0">
              <a:buNone/>
            </a:pPr>
            <a:endParaRPr lang="en-US" b="1" dirty="0">
              <a:solidFill>
                <a:schemeClr val="tx1"/>
              </a:solidFill>
            </a:endParaRPr>
          </a:p>
          <a:p>
            <a:pPr marL="0" indent="0">
              <a:buNone/>
            </a:pPr>
            <a:r>
              <a:rPr lang="en-US" b="1" dirty="0">
                <a:solidFill>
                  <a:schemeClr val="tx1"/>
                </a:solidFill>
              </a:rPr>
              <a:t>MACBETH</a:t>
            </a:r>
          </a:p>
          <a:p>
            <a:pPr marL="0" indent="0">
              <a:buNone/>
            </a:pPr>
            <a:r>
              <a:rPr lang="en-US" b="1" dirty="0">
                <a:solidFill>
                  <a:schemeClr val="tx1"/>
                </a:solidFill>
              </a:rPr>
              <a:t>(to himself) If fate wants me to be king, perhaps fate will just make it happen and I won’t have to do anything.</a:t>
            </a:r>
          </a:p>
        </p:txBody>
      </p:sp>
    </p:spTree>
    <p:extLst>
      <p:ext uri="{BB962C8B-B14F-4D97-AF65-F5344CB8AC3E}">
        <p14:creationId xmlns:p14="http://schemas.microsoft.com/office/powerpoint/2010/main" val="285221340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
            <a:ext cx="6019800" cy="6858000"/>
          </a:xfrm>
        </p:spPr>
        <p:txBody>
          <a:bodyPr>
            <a:normAutofit/>
          </a:bodyPr>
          <a:lstStyle/>
          <a:p>
            <a:pPr marL="0" indent="0">
              <a:buNone/>
            </a:pPr>
            <a:r>
              <a:rPr lang="en-US" b="1" dirty="0">
                <a:solidFill>
                  <a:schemeClr val="tx1"/>
                </a:solidFill>
              </a:rPr>
              <a:t>BANQUO</a:t>
            </a:r>
          </a:p>
          <a:p>
            <a:pPr marL="0" indent="0">
              <a:buNone/>
            </a:pPr>
            <a:r>
              <a:rPr lang="en-US" b="1" dirty="0" smtClean="0">
                <a:solidFill>
                  <a:schemeClr val="tx1"/>
                </a:solidFill>
              </a:rPr>
              <a:t>New </a:t>
            </a:r>
            <a:r>
              <a:rPr lang="en-US" b="1" dirty="0">
                <a:solidFill>
                  <a:schemeClr val="tx1"/>
                </a:solidFill>
              </a:rPr>
              <a:t>honors come upon him,</a:t>
            </a:r>
          </a:p>
          <a:p>
            <a:pPr marL="0" indent="0">
              <a:buNone/>
            </a:pPr>
            <a:r>
              <a:rPr lang="en-US" b="1" dirty="0">
                <a:solidFill>
                  <a:schemeClr val="tx1"/>
                </a:solidFill>
              </a:rPr>
              <a:t>Like our strange garments, cleave not to their mold</a:t>
            </a:r>
          </a:p>
          <a:p>
            <a:pPr marL="0" indent="0">
              <a:buNone/>
            </a:pPr>
            <a:r>
              <a:rPr lang="en-US" b="1" dirty="0">
                <a:solidFill>
                  <a:schemeClr val="tx1"/>
                </a:solidFill>
              </a:rPr>
              <a:t>But with the aid of use</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MACBETH</a:t>
            </a:r>
          </a:p>
          <a:p>
            <a:pPr marL="0" indent="0">
              <a:buNone/>
            </a:pPr>
            <a:r>
              <a:rPr lang="en-US" b="1" dirty="0">
                <a:solidFill>
                  <a:schemeClr val="tx1"/>
                </a:solidFill>
              </a:rPr>
              <a:t>(aside)      </a:t>
            </a:r>
            <a:endParaRPr lang="en-US" b="1" dirty="0" smtClean="0">
              <a:solidFill>
                <a:schemeClr val="tx1"/>
              </a:solidFill>
            </a:endParaRPr>
          </a:p>
          <a:p>
            <a:pPr marL="0" indent="0">
              <a:buNone/>
            </a:pPr>
            <a:r>
              <a:rPr lang="en-US" b="1" dirty="0" smtClean="0">
                <a:solidFill>
                  <a:schemeClr val="tx1"/>
                </a:solidFill>
              </a:rPr>
              <a:t>Come </a:t>
            </a:r>
            <a:r>
              <a:rPr lang="en-US" b="1" dirty="0">
                <a:solidFill>
                  <a:schemeClr val="tx1"/>
                </a:solidFill>
              </a:rPr>
              <a:t>what come may,</a:t>
            </a:r>
          </a:p>
          <a:p>
            <a:pPr marL="0" indent="0">
              <a:buNone/>
            </a:pPr>
            <a:r>
              <a:rPr lang="en-US" b="1" dirty="0">
                <a:solidFill>
                  <a:schemeClr val="tx1"/>
                </a:solidFill>
              </a:rPr>
              <a:t>Time and the hour runs through the roughest day</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BANQUO</a:t>
            </a:r>
          </a:p>
          <a:p>
            <a:pPr marL="0" indent="0">
              <a:buNone/>
            </a:pPr>
            <a:r>
              <a:rPr lang="en-US" b="1" dirty="0">
                <a:solidFill>
                  <a:schemeClr val="tx1"/>
                </a:solidFill>
              </a:rPr>
              <a:t>Worthy Macbeth, we stay upon your leisure.</a:t>
            </a:r>
          </a:p>
        </p:txBody>
      </p:sp>
      <p:sp>
        <p:nvSpPr>
          <p:cNvPr id="4" name="Content Placeholder 2"/>
          <p:cNvSpPr txBox="1">
            <a:spLocks/>
          </p:cNvSpPr>
          <p:nvPr/>
        </p:nvSpPr>
        <p:spPr>
          <a:xfrm>
            <a:off x="6189784" y="0"/>
            <a:ext cx="6002215"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chemeClr val="tx1"/>
                </a:solidFill>
              </a:rPr>
              <a:t>BANQUO</a:t>
            </a:r>
          </a:p>
          <a:p>
            <a:pPr marL="0" indent="0">
              <a:buNone/>
            </a:pPr>
            <a:r>
              <a:rPr lang="en-US" b="1" dirty="0">
                <a:solidFill>
                  <a:schemeClr val="tx1"/>
                </a:solidFill>
              </a:rPr>
              <a:t>Good Macbeth, we’re ready when you are.</a:t>
            </a:r>
          </a:p>
          <a:p>
            <a:pPr marL="0" indent="0">
              <a:buNone/>
            </a:pPr>
            <a:r>
              <a:rPr lang="en-US" b="1" dirty="0">
                <a:solidFill>
                  <a:schemeClr val="tx1"/>
                </a:solidFill>
              </a:rPr>
              <a:t>(to ROSS and ANGUS) Macbeth is not used to his new titles. They’re like new clothes: they don’t fit until you break them in over time.</a:t>
            </a:r>
          </a:p>
          <a:p>
            <a:pPr marL="0" indent="0">
              <a:buNone/>
            </a:pPr>
            <a:endParaRPr lang="en-US" b="1" dirty="0">
              <a:solidFill>
                <a:schemeClr val="tx1"/>
              </a:solidFill>
            </a:endParaRPr>
          </a:p>
          <a:p>
            <a:pPr marL="0" indent="0">
              <a:buNone/>
            </a:pPr>
            <a:r>
              <a:rPr lang="en-US" b="1" dirty="0">
                <a:solidFill>
                  <a:schemeClr val="tx1"/>
                </a:solidFill>
              </a:rPr>
              <a:t>MACBETH</a:t>
            </a:r>
          </a:p>
          <a:p>
            <a:pPr marL="0" indent="0">
              <a:buNone/>
            </a:pPr>
            <a:r>
              <a:rPr lang="en-US" b="1" dirty="0">
                <a:solidFill>
                  <a:schemeClr val="tx1"/>
                </a:solidFill>
              </a:rPr>
              <a:t>(to himself) One way or another, what’s going to happen is going to happen.</a:t>
            </a:r>
          </a:p>
          <a:p>
            <a:pPr marL="0" indent="0">
              <a:buNone/>
            </a:pPr>
            <a:endParaRPr lang="en-US" b="1" dirty="0">
              <a:solidFill>
                <a:schemeClr val="tx1"/>
              </a:solidFill>
            </a:endParaRPr>
          </a:p>
          <a:p>
            <a:pPr marL="0" indent="0">
              <a:buNone/>
            </a:pPr>
            <a:r>
              <a:rPr lang="en-US" b="1" dirty="0">
                <a:solidFill>
                  <a:schemeClr val="tx1"/>
                </a:solidFill>
              </a:rPr>
              <a:t>BANQUO</a:t>
            </a:r>
          </a:p>
          <a:p>
            <a:pPr marL="0" indent="0">
              <a:buNone/>
            </a:pPr>
            <a:r>
              <a:rPr lang="en-US" b="1" dirty="0">
                <a:solidFill>
                  <a:schemeClr val="tx1"/>
                </a:solidFill>
              </a:rPr>
              <a:t>Good Macbeth, we’re ready when you are.</a:t>
            </a:r>
          </a:p>
        </p:txBody>
      </p:sp>
    </p:spTree>
    <p:extLst>
      <p:ext uri="{BB962C8B-B14F-4D97-AF65-F5344CB8AC3E}">
        <p14:creationId xmlns:p14="http://schemas.microsoft.com/office/powerpoint/2010/main" val="28522134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
            <a:ext cx="6019800" cy="6858000"/>
          </a:xfrm>
        </p:spPr>
        <p:txBody>
          <a:bodyPr>
            <a:normAutofit/>
          </a:bodyPr>
          <a:lstStyle/>
          <a:p>
            <a:pPr marL="0" indent="0">
              <a:buNone/>
            </a:pPr>
            <a:r>
              <a:rPr lang="en-US" b="1" dirty="0">
                <a:solidFill>
                  <a:schemeClr val="tx1"/>
                </a:solidFill>
              </a:rPr>
              <a:t>MACBETH</a:t>
            </a:r>
          </a:p>
          <a:p>
            <a:pPr marL="0" indent="0">
              <a:buNone/>
            </a:pPr>
            <a:r>
              <a:rPr lang="en-US" b="1" dirty="0">
                <a:solidFill>
                  <a:schemeClr val="tx1"/>
                </a:solidFill>
              </a:rPr>
              <a:t>Give me your favor. My dull brain was wrought</a:t>
            </a:r>
          </a:p>
          <a:p>
            <a:pPr marL="0" indent="0">
              <a:buNone/>
            </a:pPr>
            <a:r>
              <a:rPr lang="en-US" b="1" dirty="0">
                <a:solidFill>
                  <a:schemeClr val="tx1"/>
                </a:solidFill>
              </a:rPr>
              <a:t>With things forgotten. Kind gentlemen, your pains</a:t>
            </a:r>
          </a:p>
          <a:p>
            <a:pPr marL="0" indent="0">
              <a:buNone/>
            </a:pPr>
            <a:r>
              <a:rPr lang="en-US" b="1" dirty="0">
                <a:solidFill>
                  <a:schemeClr val="tx1"/>
                </a:solidFill>
              </a:rPr>
              <a:t>Are registered where every day I turn</a:t>
            </a:r>
          </a:p>
          <a:p>
            <a:pPr marL="0" indent="0">
              <a:buNone/>
            </a:pPr>
            <a:r>
              <a:rPr lang="en-US" b="1" dirty="0">
                <a:solidFill>
                  <a:schemeClr val="tx1"/>
                </a:solidFill>
              </a:rPr>
              <a:t>The leaf to read them. Let us toward the king.</a:t>
            </a:r>
          </a:p>
          <a:p>
            <a:pPr marL="0" indent="0">
              <a:buNone/>
            </a:pPr>
            <a:r>
              <a:rPr lang="en-US" b="1" dirty="0">
                <a:solidFill>
                  <a:schemeClr val="tx1"/>
                </a:solidFill>
              </a:rPr>
              <a:t>(aside to BANQUO) Think upon what hath chanced, and, at more time,</a:t>
            </a:r>
          </a:p>
          <a:p>
            <a:pPr marL="0" indent="0">
              <a:buNone/>
            </a:pPr>
            <a:r>
              <a:rPr lang="en-US" b="1" dirty="0">
                <a:solidFill>
                  <a:schemeClr val="tx1"/>
                </a:solidFill>
              </a:rPr>
              <a:t>The interim having weighed it, let us speak</a:t>
            </a:r>
          </a:p>
          <a:p>
            <a:pPr marL="0" indent="0">
              <a:buNone/>
            </a:pPr>
            <a:r>
              <a:rPr lang="en-US" b="1" dirty="0">
                <a:solidFill>
                  <a:schemeClr val="tx1"/>
                </a:solidFill>
              </a:rPr>
              <a:t>Our free hearts each to other</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BANQUO</a:t>
            </a:r>
          </a:p>
          <a:p>
            <a:pPr marL="0" indent="0">
              <a:buNone/>
            </a:pPr>
            <a:r>
              <a:rPr lang="en-US" b="1" dirty="0">
                <a:solidFill>
                  <a:schemeClr val="tx1"/>
                </a:solidFill>
              </a:rPr>
              <a:t>Very gladly.</a:t>
            </a:r>
          </a:p>
        </p:txBody>
      </p:sp>
      <p:sp>
        <p:nvSpPr>
          <p:cNvPr id="4" name="Content Placeholder 2"/>
          <p:cNvSpPr txBox="1">
            <a:spLocks/>
          </p:cNvSpPr>
          <p:nvPr/>
        </p:nvSpPr>
        <p:spPr>
          <a:xfrm>
            <a:off x="6189784" y="0"/>
            <a:ext cx="6002215"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chemeClr val="tx1"/>
                </a:solidFill>
              </a:rPr>
              <a:t>MACBETH</a:t>
            </a:r>
          </a:p>
          <a:p>
            <a:pPr marL="0" indent="0">
              <a:buNone/>
            </a:pPr>
            <a:r>
              <a:rPr lang="en-US" b="1" dirty="0">
                <a:solidFill>
                  <a:schemeClr val="tx1"/>
                </a:solidFill>
              </a:rPr>
              <a:t>I beg your pardon; I was distracted. Kind gentlemen, I won’t forget the trouble you’ve taken for me whenever I think of this day. Let’s go to the king. (speaking so that only BANQUO can hear) Think about what happened today, and when we’ve both had time to consider things, let’s talk.</a:t>
            </a:r>
          </a:p>
          <a:p>
            <a:pPr marL="0" indent="0">
              <a:buNone/>
            </a:pPr>
            <a:endParaRPr lang="en-US" b="1" dirty="0">
              <a:solidFill>
                <a:schemeClr val="tx1"/>
              </a:solidFill>
            </a:endParaRPr>
          </a:p>
          <a:p>
            <a:pPr marL="0" indent="0">
              <a:buNone/>
            </a:pPr>
            <a:r>
              <a:rPr lang="en-US" b="1" dirty="0">
                <a:solidFill>
                  <a:schemeClr val="tx1"/>
                </a:solidFill>
              </a:rPr>
              <a:t>BANQUO</a:t>
            </a:r>
          </a:p>
          <a:p>
            <a:pPr marL="0" indent="0">
              <a:buNone/>
            </a:pPr>
            <a:r>
              <a:rPr lang="en-US" b="1" dirty="0">
                <a:solidFill>
                  <a:schemeClr val="tx1"/>
                </a:solidFill>
              </a:rPr>
              <a:t>Absolutely.</a:t>
            </a:r>
          </a:p>
        </p:txBody>
      </p:sp>
    </p:spTree>
    <p:extLst>
      <p:ext uri="{BB962C8B-B14F-4D97-AF65-F5344CB8AC3E}">
        <p14:creationId xmlns:p14="http://schemas.microsoft.com/office/powerpoint/2010/main" val="285221340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
            <a:ext cx="6019800" cy="6858000"/>
          </a:xfrm>
        </p:spPr>
        <p:txBody>
          <a:bodyPr/>
          <a:lstStyle/>
          <a:p>
            <a:pPr marL="0" indent="0">
              <a:buNone/>
            </a:pPr>
            <a:r>
              <a:rPr lang="en-US" b="1" dirty="0">
                <a:solidFill>
                  <a:schemeClr val="tx1"/>
                </a:solidFill>
              </a:rPr>
              <a:t>MACBETH</a:t>
            </a:r>
          </a:p>
          <a:p>
            <a:pPr marL="0" indent="0">
              <a:buNone/>
            </a:pPr>
            <a:r>
              <a:rPr lang="en-US" b="1" dirty="0">
                <a:solidFill>
                  <a:schemeClr val="tx1"/>
                </a:solidFill>
              </a:rPr>
              <a:t>Till then, enough. (to ROSS and ANGUS) Come, friends</a:t>
            </a:r>
            <a:r>
              <a:rPr lang="en-US" b="1" dirty="0" smtClean="0">
                <a:solidFill>
                  <a:schemeClr val="tx1"/>
                </a:solidFill>
              </a:rPr>
              <a:t>.</a:t>
            </a:r>
          </a:p>
          <a:p>
            <a:pPr marL="0" indent="0">
              <a:buNone/>
            </a:pPr>
            <a:endParaRPr lang="en-US" b="1" dirty="0">
              <a:solidFill>
                <a:schemeClr val="tx1"/>
              </a:solidFill>
            </a:endParaRPr>
          </a:p>
          <a:p>
            <a:pPr marL="0" indent="0">
              <a:buNone/>
            </a:pPr>
            <a:r>
              <a:rPr lang="en-US" i="1" dirty="0">
                <a:solidFill>
                  <a:srgbClr val="000000"/>
                </a:solidFill>
                <a:latin typeface="Lucida Grande"/>
              </a:rPr>
              <a:t>Exeunt</a:t>
            </a:r>
            <a:endParaRPr lang="en-US" b="1" dirty="0">
              <a:solidFill>
                <a:srgbClr val="00B0F0"/>
              </a:solidFill>
            </a:endParaRPr>
          </a:p>
        </p:txBody>
      </p:sp>
      <p:sp>
        <p:nvSpPr>
          <p:cNvPr id="4" name="Content Placeholder 2"/>
          <p:cNvSpPr txBox="1">
            <a:spLocks/>
          </p:cNvSpPr>
          <p:nvPr/>
        </p:nvSpPr>
        <p:spPr>
          <a:xfrm>
            <a:off x="6189784" y="0"/>
            <a:ext cx="6002215"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chemeClr val="tx1"/>
                </a:solidFill>
              </a:rPr>
              <a:t>MACBETH</a:t>
            </a:r>
          </a:p>
          <a:p>
            <a:pPr marL="0" indent="0">
              <a:buNone/>
            </a:pPr>
            <a:r>
              <a:rPr lang="en-US" b="1" dirty="0">
                <a:solidFill>
                  <a:schemeClr val="tx1"/>
                </a:solidFill>
              </a:rPr>
              <a:t>Until then, we’ve said enough. (to ROSS and ANGUS) Let’s go, my friends.</a:t>
            </a:r>
          </a:p>
          <a:p>
            <a:pPr marL="0" indent="0">
              <a:buNone/>
            </a:pPr>
            <a:endParaRPr lang="en-US" b="1" dirty="0">
              <a:solidFill>
                <a:schemeClr val="tx1"/>
              </a:solidFill>
            </a:endParaRPr>
          </a:p>
          <a:p>
            <a:pPr marL="0" indent="0">
              <a:buNone/>
            </a:pPr>
            <a:r>
              <a:rPr lang="en-US" i="1" dirty="0">
                <a:solidFill>
                  <a:srgbClr val="000000"/>
                </a:solidFill>
                <a:latin typeface="Lucida Grande"/>
              </a:rPr>
              <a:t>They all exit.</a:t>
            </a:r>
          </a:p>
          <a:p>
            <a:pPr marL="0" indent="0">
              <a:buNone/>
            </a:pPr>
            <a:endParaRPr lang="en-US" b="1" dirty="0">
              <a:solidFill>
                <a:srgbClr val="00B0F0"/>
              </a:solidFill>
            </a:endParaRPr>
          </a:p>
        </p:txBody>
      </p:sp>
    </p:spTree>
    <p:extLst>
      <p:ext uri="{BB962C8B-B14F-4D97-AF65-F5344CB8AC3E}">
        <p14:creationId xmlns:p14="http://schemas.microsoft.com/office/powerpoint/2010/main" val="2852213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943600" cy="6858000"/>
          </a:xfrm>
        </p:spPr>
        <p:txBody>
          <a:bodyPr>
            <a:normAutofit/>
          </a:bodyPr>
          <a:lstStyle/>
          <a:p>
            <a:pPr marL="0" indent="0">
              <a:buNone/>
            </a:pPr>
            <a:r>
              <a:rPr lang="en-US" i="1" dirty="0">
                <a:solidFill>
                  <a:srgbClr val="000000"/>
                </a:solidFill>
                <a:latin typeface="Lucida Grande"/>
              </a:rPr>
              <a:t>Thunder and lightning. Three </a:t>
            </a:r>
            <a:r>
              <a:rPr lang="en-US" b="1" i="1" dirty="0">
                <a:solidFill>
                  <a:srgbClr val="000000"/>
                </a:solidFill>
                <a:latin typeface="Lucida Grande"/>
              </a:rPr>
              <a:t>WITCHES</a:t>
            </a:r>
            <a:r>
              <a:rPr lang="en-US" i="1" dirty="0">
                <a:solidFill>
                  <a:srgbClr val="000000"/>
                </a:solidFill>
                <a:latin typeface="Lucida Grande"/>
              </a:rPr>
              <a:t> </a:t>
            </a:r>
            <a:r>
              <a:rPr lang="en-US" i="1" dirty="0" smtClean="0">
                <a:solidFill>
                  <a:srgbClr val="000000"/>
                </a:solidFill>
                <a:latin typeface="Lucida Grande"/>
              </a:rPr>
              <a:t>enter</a:t>
            </a:r>
          </a:p>
          <a:p>
            <a:pPr marL="0" indent="0">
              <a:buNone/>
            </a:pPr>
            <a:endParaRPr lang="en-US" b="1" i="1" dirty="0">
              <a:solidFill>
                <a:srgbClr val="000000"/>
              </a:solidFill>
              <a:latin typeface="Lucida Grande"/>
            </a:endParaRPr>
          </a:p>
          <a:p>
            <a:pPr marL="0" indent="0">
              <a:buNone/>
            </a:pPr>
            <a:r>
              <a:rPr lang="en-US" b="1" dirty="0">
                <a:solidFill>
                  <a:schemeClr val="tx1"/>
                </a:solidFill>
              </a:rPr>
              <a:t>FIRST WITCH</a:t>
            </a:r>
          </a:p>
          <a:p>
            <a:pPr marL="0" indent="0">
              <a:buNone/>
            </a:pPr>
            <a:r>
              <a:rPr lang="en-US" b="1" dirty="0">
                <a:solidFill>
                  <a:schemeClr val="tx1"/>
                </a:solidFill>
              </a:rPr>
              <a:t>When shall we three meet again?</a:t>
            </a:r>
          </a:p>
          <a:p>
            <a:pPr marL="0" indent="0">
              <a:buNone/>
            </a:pPr>
            <a:r>
              <a:rPr lang="en-US" b="1" dirty="0">
                <a:solidFill>
                  <a:schemeClr val="tx1"/>
                </a:solidFill>
              </a:rPr>
              <a:t>In thunder, lightning, or in rain</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SECOND WITCH</a:t>
            </a:r>
          </a:p>
          <a:p>
            <a:pPr marL="0" indent="0">
              <a:buNone/>
            </a:pPr>
            <a:r>
              <a:rPr lang="en-US" b="1" dirty="0">
                <a:solidFill>
                  <a:schemeClr val="tx1"/>
                </a:solidFill>
              </a:rPr>
              <a:t>When the hurly-burly’s done,</a:t>
            </a:r>
          </a:p>
          <a:p>
            <a:pPr marL="0" indent="0">
              <a:buNone/>
            </a:pPr>
            <a:r>
              <a:rPr lang="en-US" b="1" dirty="0">
                <a:solidFill>
                  <a:schemeClr val="tx1"/>
                </a:solidFill>
              </a:rPr>
              <a:t>When the battle’s lost and won</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THIRD WITCH</a:t>
            </a:r>
          </a:p>
          <a:p>
            <a:pPr marL="0" indent="0">
              <a:buNone/>
            </a:pPr>
            <a:r>
              <a:rPr lang="en-US" b="1" dirty="0">
                <a:solidFill>
                  <a:schemeClr val="tx1"/>
                </a:solidFill>
              </a:rPr>
              <a:t>That will be ere the set of sun.</a:t>
            </a:r>
          </a:p>
        </p:txBody>
      </p:sp>
      <p:sp>
        <p:nvSpPr>
          <p:cNvPr id="4" name="Content Placeholder 2"/>
          <p:cNvSpPr txBox="1">
            <a:spLocks/>
          </p:cNvSpPr>
          <p:nvPr/>
        </p:nvSpPr>
        <p:spPr>
          <a:xfrm>
            <a:off x="6221104" y="-31845"/>
            <a:ext cx="5970896"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i="1" dirty="0">
                <a:solidFill>
                  <a:srgbClr val="000000"/>
                </a:solidFill>
                <a:latin typeface="Lucida Grande"/>
              </a:rPr>
              <a:t>Thunder and lightning. Three </a:t>
            </a:r>
            <a:r>
              <a:rPr lang="en-US" b="1" i="1" dirty="0">
                <a:solidFill>
                  <a:srgbClr val="000000"/>
                </a:solidFill>
                <a:latin typeface="Lucida Grande"/>
              </a:rPr>
              <a:t>WITCHES</a:t>
            </a:r>
            <a:r>
              <a:rPr lang="en-US" i="1" dirty="0">
                <a:solidFill>
                  <a:srgbClr val="000000"/>
                </a:solidFill>
                <a:latin typeface="Lucida Grande"/>
              </a:rPr>
              <a:t> enter</a:t>
            </a:r>
          </a:p>
          <a:p>
            <a:pPr marL="0" indent="0">
              <a:buNone/>
            </a:pPr>
            <a:endParaRPr lang="en-US" b="1" i="1" dirty="0">
              <a:solidFill>
                <a:srgbClr val="000000"/>
              </a:solidFill>
              <a:latin typeface="Lucida Grande"/>
            </a:endParaRPr>
          </a:p>
          <a:p>
            <a:pPr marL="0" indent="0">
              <a:buNone/>
            </a:pPr>
            <a:r>
              <a:rPr lang="en-US" b="1" dirty="0">
                <a:solidFill>
                  <a:schemeClr val="tx1"/>
                </a:solidFill>
              </a:rPr>
              <a:t>FIRST WITCH</a:t>
            </a:r>
          </a:p>
          <a:p>
            <a:pPr marL="0" indent="0">
              <a:buNone/>
            </a:pPr>
            <a:r>
              <a:rPr lang="en-US" b="1" dirty="0">
                <a:solidFill>
                  <a:schemeClr val="tx1"/>
                </a:solidFill>
              </a:rPr>
              <a:t>When should the three of us meet again? Will it be in thunder, lightning, or rain?</a:t>
            </a:r>
          </a:p>
          <a:p>
            <a:pPr marL="0" indent="0">
              <a:buNone/>
            </a:pPr>
            <a:endParaRPr lang="en-US" b="1" dirty="0">
              <a:solidFill>
                <a:schemeClr val="tx1"/>
              </a:solidFill>
            </a:endParaRPr>
          </a:p>
          <a:p>
            <a:pPr marL="0" indent="0">
              <a:buNone/>
            </a:pPr>
            <a:r>
              <a:rPr lang="en-US" b="1" dirty="0">
                <a:solidFill>
                  <a:schemeClr val="tx1"/>
                </a:solidFill>
              </a:rPr>
              <a:t>SECOND WITCH</a:t>
            </a:r>
          </a:p>
          <a:p>
            <a:pPr marL="0" indent="0">
              <a:buNone/>
            </a:pPr>
            <a:r>
              <a:rPr lang="en-US" b="1" dirty="0">
                <a:solidFill>
                  <a:schemeClr val="tx1"/>
                </a:solidFill>
              </a:rPr>
              <a:t>We’ll meet when the noise of the battle is over, when one side has won and the other side has lost.</a:t>
            </a:r>
          </a:p>
          <a:p>
            <a:pPr marL="0" indent="0">
              <a:buNone/>
            </a:pPr>
            <a:endParaRPr lang="en-US" b="1" dirty="0">
              <a:solidFill>
                <a:schemeClr val="tx1"/>
              </a:solidFill>
            </a:endParaRPr>
          </a:p>
          <a:p>
            <a:pPr marL="0" indent="0">
              <a:buNone/>
            </a:pPr>
            <a:r>
              <a:rPr lang="en-US" b="1" dirty="0">
                <a:solidFill>
                  <a:schemeClr val="tx1"/>
                </a:solidFill>
              </a:rPr>
              <a:t>THIRD WITCH</a:t>
            </a:r>
          </a:p>
          <a:p>
            <a:pPr marL="0" indent="0">
              <a:buNone/>
            </a:pPr>
            <a:r>
              <a:rPr lang="en-US" b="1" dirty="0">
                <a:solidFill>
                  <a:schemeClr val="tx1"/>
                </a:solidFill>
              </a:rPr>
              <a:t>That will happen before sunset.</a:t>
            </a:r>
          </a:p>
        </p:txBody>
      </p:sp>
    </p:spTree>
    <p:extLst>
      <p:ext uri="{BB962C8B-B14F-4D97-AF65-F5344CB8AC3E}">
        <p14:creationId xmlns:p14="http://schemas.microsoft.com/office/powerpoint/2010/main" val="18029907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newsimg.bbc.co.uk/media/images/42914000/jpg/_42914673_macbethorig416.jpg"/>
          <p:cNvPicPr>
            <a:picLocks noChangeAspect="1" noChangeArrowheads="1"/>
          </p:cNvPicPr>
          <p:nvPr/>
        </p:nvPicPr>
        <p:blipFill>
          <a:blip r:embed="rId2">
            <a:duotone>
              <a:prstClr val="black"/>
              <a:srgbClr val="D9C3A5">
                <a:tint val="50000"/>
                <a:satMod val="180000"/>
              </a:srgbClr>
            </a:duotone>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485900" y="5276850"/>
            <a:ext cx="8229600" cy="1600200"/>
          </a:xfrm>
        </p:spPr>
        <p:txBody>
          <a:bodyPr/>
          <a:lstStyle/>
          <a:p>
            <a:pPr algn="l"/>
            <a:r>
              <a:rPr lang="en-US" sz="8000" b="1" dirty="0">
                <a:solidFill>
                  <a:srgbClr val="FF0000"/>
                </a:solidFill>
                <a:effectLst/>
                <a:latin typeface="Blackadder ITC" pitchFamily="82" charset="0"/>
              </a:rPr>
              <a:t>Act  One</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latin typeface="Blackadder ITC" pitchFamily="82" charset="0"/>
              </a:rPr>
              <a:t>Scene Four</a:t>
            </a:r>
          </a:p>
        </p:txBody>
      </p:sp>
    </p:spTree>
    <p:extLst>
      <p:ext uri="{BB962C8B-B14F-4D97-AF65-F5344CB8AC3E}">
        <p14:creationId xmlns:p14="http://schemas.microsoft.com/office/powerpoint/2010/main" val="275424067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Casting Call</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solidFill>
                  <a:schemeClr val="tx1"/>
                </a:solidFill>
              </a:rPr>
              <a:t>King Duncan</a:t>
            </a:r>
          </a:p>
          <a:p>
            <a:pPr lvl="1"/>
            <a:r>
              <a:rPr lang="en-US" b="1" dirty="0" err="1" smtClean="0">
                <a:solidFill>
                  <a:schemeClr val="tx1"/>
                </a:solidFill>
              </a:rPr>
              <a:t>Maplenator</a:t>
            </a:r>
            <a:endParaRPr lang="en-US" b="1" dirty="0" smtClean="0">
              <a:solidFill>
                <a:schemeClr val="tx1"/>
              </a:solidFill>
            </a:endParaRPr>
          </a:p>
          <a:p>
            <a:pPr lvl="1"/>
            <a:r>
              <a:rPr lang="en-US" b="1" dirty="0" smtClean="0">
                <a:solidFill>
                  <a:schemeClr val="tx1"/>
                </a:solidFill>
              </a:rPr>
              <a:t>Dr. </a:t>
            </a:r>
            <a:r>
              <a:rPr lang="en-US" b="1" dirty="0" err="1" smtClean="0">
                <a:solidFill>
                  <a:schemeClr val="tx1"/>
                </a:solidFill>
              </a:rPr>
              <a:t>Lamberticus</a:t>
            </a:r>
            <a:endParaRPr lang="en-US" b="1" dirty="0" smtClean="0">
              <a:solidFill>
                <a:schemeClr val="tx1"/>
              </a:solidFill>
            </a:endParaRPr>
          </a:p>
          <a:p>
            <a:r>
              <a:rPr lang="en-US" b="1" dirty="0" smtClean="0">
                <a:solidFill>
                  <a:schemeClr val="tx1"/>
                </a:solidFill>
              </a:rPr>
              <a:t>Prince Malcolm</a:t>
            </a:r>
          </a:p>
          <a:p>
            <a:pPr lvl="1"/>
            <a:r>
              <a:rPr lang="en-US" b="1" dirty="0" smtClean="0">
                <a:solidFill>
                  <a:schemeClr val="tx1"/>
                </a:solidFill>
              </a:rPr>
              <a:t>Dr. Liz</a:t>
            </a:r>
          </a:p>
          <a:p>
            <a:pPr lvl="1"/>
            <a:r>
              <a:rPr lang="en-US" b="1" dirty="0" smtClean="0">
                <a:solidFill>
                  <a:schemeClr val="tx1"/>
                </a:solidFill>
              </a:rPr>
              <a:t>Dr. </a:t>
            </a:r>
            <a:r>
              <a:rPr lang="en-US" b="1" dirty="0" err="1" smtClean="0">
                <a:solidFill>
                  <a:schemeClr val="tx1"/>
                </a:solidFill>
              </a:rPr>
              <a:t>Philletites</a:t>
            </a:r>
            <a:endParaRPr lang="en-US" b="1" dirty="0" smtClean="0">
              <a:solidFill>
                <a:schemeClr val="tx1"/>
              </a:solidFill>
            </a:endParaRPr>
          </a:p>
          <a:p>
            <a:r>
              <a:rPr lang="en-US" b="1" dirty="0" smtClean="0">
                <a:solidFill>
                  <a:schemeClr val="tx1"/>
                </a:solidFill>
              </a:rPr>
              <a:t>Macbeth (“thane” of </a:t>
            </a:r>
            <a:r>
              <a:rPr lang="en-US" b="1" dirty="0" err="1" smtClean="0">
                <a:solidFill>
                  <a:schemeClr val="tx1"/>
                </a:solidFill>
              </a:rPr>
              <a:t>Glamis</a:t>
            </a:r>
            <a:r>
              <a:rPr lang="en-US" b="1" dirty="0" smtClean="0">
                <a:solidFill>
                  <a:schemeClr val="tx1"/>
                </a:solidFill>
              </a:rPr>
              <a:t>)</a:t>
            </a:r>
          </a:p>
          <a:p>
            <a:pPr lvl="1"/>
            <a:r>
              <a:rPr lang="en-US" b="1" dirty="0" smtClean="0">
                <a:solidFill>
                  <a:schemeClr val="tx1"/>
                </a:solidFill>
              </a:rPr>
              <a:t>Dr. Brewer</a:t>
            </a:r>
          </a:p>
          <a:p>
            <a:pPr lvl="1"/>
            <a:r>
              <a:rPr lang="en-US" b="1" dirty="0" smtClean="0">
                <a:solidFill>
                  <a:schemeClr val="tx1"/>
                </a:solidFill>
              </a:rPr>
              <a:t>Dr. </a:t>
            </a:r>
            <a:r>
              <a:rPr lang="en-US" b="1" dirty="0" err="1" smtClean="0">
                <a:solidFill>
                  <a:schemeClr val="tx1"/>
                </a:solidFill>
              </a:rPr>
              <a:t>Webbronatron</a:t>
            </a:r>
            <a:endParaRPr lang="en-US" b="1" dirty="0" smtClean="0">
              <a:solidFill>
                <a:schemeClr val="tx1"/>
              </a:solidFill>
            </a:endParaRPr>
          </a:p>
          <a:p>
            <a:r>
              <a:rPr lang="en-US" b="1" dirty="0" smtClean="0">
                <a:solidFill>
                  <a:schemeClr val="tx1"/>
                </a:solidFill>
              </a:rPr>
              <a:t>Banquo (Bro of Macbeth)</a:t>
            </a:r>
          </a:p>
          <a:p>
            <a:pPr marL="457200" lvl="1" indent="0">
              <a:buNone/>
            </a:pPr>
            <a:r>
              <a:rPr lang="en-US" b="1" dirty="0" err="1" smtClean="0">
                <a:solidFill>
                  <a:schemeClr val="tx1"/>
                </a:solidFill>
              </a:rPr>
              <a:t>Mastah</a:t>
            </a:r>
            <a:r>
              <a:rPr lang="en-US" b="1" dirty="0" smtClean="0">
                <a:solidFill>
                  <a:schemeClr val="tx1"/>
                </a:solidFill>
              </a:rPr>
              <a:t> Chi</a:t>
            </a:r>
          </a:p>
          <a:p>
            <a:pPr marL="457200" lvl="1" indent="0">
              <a:buNone/>
            </a:pPr>
            <a:r>
              <a:rPr lang="en-US" b="1" dirty="0" smtClean="0">
                <a:solidFill>
                  <a:schemeClr val="tx1"/>
                </a:solidFill>
              </a:rPr>
              <a:t>Don Dunn</a:t>
            </a:r>
          </a:p>
          <a:p>
            <a:r>
              <a:rPr lang="en-US" b="1" dirty="0" smtClean="0">
                <a:solidFill>
                  <a:schemeClr val="tx1"/>
                </a:solidFill>
              </a:rPr>
              <a:t>Ross</a:t>
            </a:r>
          </a:p>
          <a:p>
            <a:pPr lvl="1"/>
            <a:r>
              <a:rPr lang="en-US" b="1" dirty="0" smtClean="0">
                <a:solidFill>
                  <a:schemeClr val="tx1"/>
                </a:solidFill>
              </a:rPr>
              <a:t>Dr. </a:t>
            </a:r>
            <a:r>
              <a:rPr lang="en-US" b="1" dirty="0" err="1" smtClean="0">
                <a:solidFill>
                  <a:schemeClr val="tx1"/>
                </a:solidFill>
              </a:rPr>
              <a:t>Ambrister</a:t>
            </a:r>
            <a:endParaRPr lang="en-US" b="1" dirty="0" smtClean="0">
              <a:solidFill>
                <a:schemeClr val="tx1"/>
              </a:solidFill>
            </a:endParaRPr>
          </a:p>
          <a:p>
            <a:pPr lvl="1"/>
            <a:r>
              <a:rPr lang="en-US" b="1" dirty="0" smtClean="0">
                <a:solidFill>
                  <a:schemeClr val="tx1"/>
                </a:solidFill>
              </a:rPr>
              <a:t>Major </a:t>
            </a:r>
            <a:r>
              <a:rPr lang="en-US" b="1" dirty="0" err="1" smtClean="0">
                <a:solidFill>
                  <a:schemeClr val="tx1"/>
                </a:solidFill>
              </a:rPr>
              <a:t>Silveria</a:t>
            </a:r>
            <a:endParaRPr lang="en-US" b="1" dirty="0" smtClean="0">
              <a:solidFill>
                <a:schemeClr val="tx1"/>
              </a:solidFill>
            </a:endParaRPr>
          </a:p>
          <a:p>
            <a:r>
              <a:rPr lang="en-US" b="1" dirty="0" smtClean="0">
                <a:solidFill>
                  <a:schemeClr val="tx1"/>
                </a:solidFill>
              </a:rPr>
              <a:t>Angus</a:t>
            </a:r>
          </a:p>
          <a:p>
            <a:pPr lvl="1"/>
            <a:r>
              <a:rPr lang="en-US" b="1" dirty="0" err="1" smtClean="0">
                <a:solidFill>
                  <a:schemeClr val="tx1"/>
                </a:solidFill>
              </a:rPr>
              <a:t>Scotticus</a:t>
            </a:r>
            <a:r>
              <a:rPr lang="en-US" b="1" dirty="0" smtClean="0">
                <a:solidFill>
                  <a:schemeClr val="tx1"/>
                </a:solidFill>
              </a:rPr>
              <a:t> Rex</a:t>
            </a:r>
          </a:p>
          <a:p>
            <a:pPr lvl="1"/>
            <a:r>
              <a:rPr lang="en-US" b="1" dirty="0" smtClean="0">
                <a:solidFill>
                  <a:schemeClr val="tx1"/>
                </a:solidFill>
              </a:rPr>
              <a:t>Dr. Myopia</a:t>
            </a:r>
          </a:p>
          <a:p>
            <a:endParaRPr lang="en-US" b="1" dirty="0" smtClean="0">
              <a:solidFill>
                <a:schemeClr val="tx1"/>
              </a:solidFill>
            </a:endParaRPr>
          </a:p>
        </p:txBody>
      </p:sp>
    </p:spTree>
    <p:extLst>
      <p:ext uri="{BB962C8B-B14F-4D97-AF65-F5344CB8AC3E}">
        <p14:creationId xmlns:p14="http://schemas.microsoft.com/office/powerpoint/2010/main" val="306269296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
            <a:ext cx="7467601" cy="6858000"/>
          </a:xfrm>
        </p:spPr>
        <p:txBody>
          <a:bodyPr>
            <a:normAutofit fontScale="92500" lnSpcReduction="20000"/>
          </a:bodyPr>
          <a:lstStyle/>
          <a:p>
            <a:pPr marL="0" indent="0">
              <a:buNone/>
            </a:pPr>
            <a:r>
              <a:rPr lang="en-US" i="1" dirty="0">
                <a:solidFill>
                  <a:srgbClr val="000000"/>
                </a:solidFill>
                <a:latin typeface="Lucida Grande"/>
              </a:rPr>
              <a:t>A trumpet fanfare sounds. </a:t>
            </a:r>
            <a:r>
              <a:rPr lang="en-US" b="1" i="1" dirty="0">
                <a:solidFill>
                  <a:srgbClr val="000000"/>
                </a:solidFill>
                <a:latin typeface="Lucida Grande"/>
              </a:rPr>
              <a:t>KING DUNCAN</a:t>
            </a:r>
            <a:r>
              <a:rPr lang="en-US" i="1" dirty="0">
                <a:solidFill>
                  <a:srgbClr val="000000"/>
                </a:solidFill>
                <a:latin typeface="Lucida Grande"/>
              </a:rPr>
              <a:t>,</a:t>
            </a:r>
            <a:r>
              <a:rPr lang="en-US" b="1" i="1" dirty="0">
                <a:solidFill>
                  <a:srgbClr val="000000"/>
                </a:solidFill>
                <a:latin typeface="Lucida Grande"/>
              </a:rPr>
              <a:t>LENNOX</a:t>
            </a:r>
            <a:r>
              <a:rPr lang="en-US" i="1" dirty="0">
                <a:solidFill>
                  <a:srgbClr val="000000"/>
                </a:solidFill>
                <a:latin typeface="Lucida Grande"/>
              </a:rPr>
              <a:t>, </a:t>
            </a:r>
            <a:r>
              <a:rPr lang="en-US" b="1" i="1" dirty="0">
                <a:solidFill>
                  <a:srgbClr val="000000"/>
                </a:solidFill>
                <a:latin typeface="Lucida Grande"/>
              </a:rPr>
              <a:t>MALCOLM</a:t>
            </a:r>
            <a:r>
              <a:rPr lang="en-US" i="1" dirty="0">
                <a:solidFill>
                  <a:srgbClr val="000000"/>
                </a:solidFill>
                <a:latin typeface="Lucida Grande"/>
              </a:rPr>
              <a:t>, </a:t>
            </a:r>
            <a:r>
              <a:rPr lang="en-US" b="1" i="1" dirty="0">
                <a:solidFill>
                  <a:srgbClr val="000000"/>
                </a:solidFill>
                <a:latin typeface="Lucida Grande"/>
              </a:rPr>
              <a:t>DONALBAIN</a:t>
            </a:r>
            <a:r>
              <a:rPr lang="en-US" i="1" dirty="0">
                <a:solidFill>
                  <a:srgbClr val="000000"/>
                </a:solidFill>
                <a:latin typeface="Lucida Grande"/>
              </a:rPr>
              <a:t>, and their attendants enter</a:t>
            </a:r>
            <a:r>
              <a:rPr lang="en-US" i="1" dirty="0" smtClean="0">
                <a:solidFill>
                  <a:srgbClr val="000000"/>
                </a:solidFill>
                <a:latin typeface="Lucida Grande"/>
              </a:rPr>
              <a:t>.</a:t>
            </a:r>
          </a:p>
          <a:p>
            <a:pPr marL="0" indent="0">
              <a:buNone/>
            </a:pPr>
            <a:endParaRPr lang="en-US" b="1" i="1" dirty="0">
              <a:solidFill>
                <a:srgbClr val="000000"/>
              </a:solidFill>
              <a:latin typeface="Lucida Grande"/>
            </a:endParaRPr>
          </a:p>
          <a:p>
            <a:pPr marL="0" indent="0">
              <a:buNone/>
            </a:pPr>
            <a:r>
              <a:rPr lang="en-US" b="1" dirty="0">
                <a:solidFill>
                  <a:schemeClr val="tx1"/>
                </a:solidFill>
              </a:rPr>
              <a:t>DUNCAN</a:t>
            </a:r>
          </a:p>
          <a:p>
            <a:pPr marL="0" indent="0">
              <a:buNone/>
            </a:pPr>
            <a:r>
              <a:rPr lang="en-US" b="1" dirty="0">
                <a:solidFill>
                  <a:schemeClr val="tx1"/>
                </a:solidFill>
              </a:rPr>
              <a:t>Is execution done on Cawdor? Are not</a:t>
            </a:r>
          </a:p>
          <a:p>
            <a:pPr marL="0" indent="0">
              <a:buNone/>
            </a:pPr>
            <a:r>
              <a:rPr lang="en-US" b="1" dirty="0">
                <a:solidFill>
                  <a:schemeClr val="tx1"/>
                </a:solidFill>
              </a:rPr>
              <a:t>Those in commission yet returned</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MALCOLM</a:t>
            </a:r>
          </a:p>
          <a:p>
            <a:pPr marL="0" indent="0">
              <a:buNone/>
            </a:pPr>
            <a:r>
              <a:rPr lang="en-US" b="1" dirty="0" smtClean="0">
                <a:solidFill>
                  <a:schemeClr val="tx1"/>
                </a:solidFill>
              </a:rPr>
              <a:t>My </a:t>
            </a:r>
            <a:r>
              <a:rPr lang="en-US" b="1" dirty="0">
                <a:solidFill>
                  <a:schemeClr val="tx1"/>
                </a:solidFill>
              </a:rPr>
              <a:t>liege,</a:t>
            </a:r>
          </a:p>
          <a:p>
            <a:pPr marL="0" indent="0">
              <a:buNone/>
            </a:pPr>
            <a:r>
              <a:rPr lang="en-US" b="1" dirty="0">
                <a:solidFill>
                  <a:schemeClr val="tx1"/>
                </a:solidFill>
              </a:rPr>
              <a:t>They are not yet come back. But I have spoke</a:t>
            </a:r>
          </a:p>
          <a:p>
            <a:pPr marL="0" indent="0">
              <a:buNone/>
            </a:pPr>
            <a:r>
              <a:rPr lang="en-US" b="1" dirty="0">
                <a:solidFill>
                  <a:schemeClr val="tx1"/>
                </a:solidFill>
              </a:rPr>
              <a:t>With one that saw him die, who did report</a:t>
            </a:r>
          </a:p>
          <a:p>
            <a:pPr marL="0" indent="0">
              <a:buNone/>
            </a:pPr>
            <a:r>
              <a:rPr lang="en-US" b="1" dirty="0">
                <a:solidFill>
                  <a:schemeClr val="tx1"/>
                </a:solidFill>
              </a:rPr>
              <a:t>That very frankly he confessed his treasons,</a:t>
            </a:r>
          </a:p>
          <a:p>
            <a:pPr marL="0" indent="0">
              <a:buNone/>
            </a:pPr>
            <a:r>
              <a:rPr lang="en-US" b="1" dirty="0">
                <a:solidFill>
                  <a:schemeClr val="tx1"/>
                </a:solidFill>
              </a:rPr>
              <a:t>Implored your highness' pardon, and set forth</a:t>
            </a:r>
          </a:p>
          <a:p>
            <a:pPr marL="0" indent="0">
              <a:buNone/>
            </a:pPr>
            <a:r>
              <a:rPr lang="en-US" b="1" dirty="0">
                <a:solidFill>
                  <a:schemeClr val="tx1"/>
                </a:solidFill>
              </a:rPr>
              <a:t>A deep repentance. Nothing in his life</a:t>
            </a:r>
          </a:p>
          <a:p>
            <a:pPr marL="0" indent="0">
              <a:buNone/>
            </a:pPr>
            <a:r>
              <a:rPr lang="en-US" b="1" dirty="0">
                <a:solidFill>
                  <a:schemeClr val="tx1"/>
                </a:solidFill>
              </a:rPr>
              <a:t>Became him like the leaving it. He died</a:t>
            </a:r>
          </a:p>
          <a:p>
            <a:pPr marL="0" indent="0">
              <a:buNone/>
            </a:pPr>
            <a:r>
              <a:rPr lang="en-US" b="1" dirty="0">
                <a:solidFill>
                  <a:schemeClr val="tx1"/>
                </a:solidFill>
              </a:rPr>
              <a:t>As one that had been studied in his death</a:t>
            </a:r>
          </a:p>
          <a:p>
            <a:pPr marL="0" indent="0">
              <a:buNone/>
            </a:pPr>
            <a:r>
              <a:rPr lang="en-US" b="1" dirty="0">
                <a:solidFill>
                  <a:schemeClr val="tx1"/>
                </a:solidFill>
              </a:rPr>
              <a:t>To throw away the dearest thing he owed</a:t>
            </a:r>
          </a:p>
          <a:p>
            <a:pPr marL="0" indent="0">
              <a:buNone/>
            </a:pPr>
            <a:r>
              <a:rPr lang="en-US" b="1" dirty="0">
                <a:solidFill>
                  <a:schemeClr val="tx1"/>
                </a:solidFill>
              </a:rPr>
              <a:t>As ’</a:t>
            </a:r>
            <a:r>
              <a:rPr lang="en-US" b="1" dirty="0" err="1">
                <a:solidFill>
                  <a:schemeClr val="tx1"/>
                </a:solidFill>
              </a:rPr>
              <a:t>twere</a:t>
            </a:r>
            <a:r>
              <a:rPr lang="en-US" b="1" dirty="0">
                <a:solidFill>
                  <a:schemeClr val="tx1"/>
                </a:solidFill>
              </a:rPr>
              <a:t> a careless trifle.</a:t>
            </a:r>
          </a:p>
        </p:txBody>
      </p:sp>
      <p:sp>
        <p:nvSpPr>
          <p:cNvPr id="4" name="Content Placeholder 2"/>
          <p:cNvSpPr txBox="1">
            <a:spLocks/>
          </p:cNvSpPr>
          <p:nvPr/>
        </p:nvSpPr>
        <p:spPr>
          <a:xfrm>
            <a:off x="7467600" y="0"/>
            <a:ext cx="4724400" cy="6858000"/>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i="1" dirty="0">
                <a:solidFill>
                  <a:srgbClr val="000000"/>
                </a:solidFill>
                <a:latin typeface="Lucida Grande"/>
              </a:rPr>
              <a:t>A trumpet fanfare sounds. </a:t>
            </a:r>
            <a:r>
              <a:rPr lang="en-US" b="1" i="1" dirty="0">
                <a:solidFill>
                  <a:srgbClr val="000000"/>
                </a:solidFill>
                <a:latin typeface="Lucida Grande"/>
              </a:rPr>
              <a:t>KING DUNCAN</a:t>
            </a:r>
            <a:r>
              <a:rPr lang="en-US" i="1" dirty="0">
                <a:solidFill>
                  <a:srgbClr val="000000"/>
                </a:solidFill>
                <a:latin typeface="Lucida Grande"/>
              </a:rPr>
              <a:t>,</a:t>
            </a:r>
            <a:r>
              <a:rPr lang="en-US" b="1" i="1" dirty="0">
                <a:solidFill>
                  <a:srgbClr val="000000"/>
                </a:solidFill>
                <a:latin typeface="Lucida Grande"/>
              </a:rPr>
              <a:t>LENNOX</a:t>
            </a:r>
            <a:r>
              <a:rPr lang="en-US" i="1" dirty="0">
                <a:solidFill>
                  <a:srgbClr val="000000"/>
                </a:solidFill>
                <a:latin typeface="Lucida Grande"/>
              </a:rPr>
              <a:t>, </a:t>
            </a:r>
            <a:r>
              <a:rPr lang="en-US" b="1" i="1" dirty="0">
                <a:solidFill>
                  <a:srgbClr val="000000"/>
                </a:solidFill>
                <a:latin typeface="Lucida Grande"/>
              </a:rPr>
              <a:t>MALCOLM</a:t>
            </a:r>
            <a:r>
              <a:rPr lang="en-US" i="1" dirty="0">
                <a:solidFill>
                  <a:srgbClr val="000000"/>
                </a:solidFill>
                <a:latin typeface="Lucida Grande"/>
              </a:rPr>
              <a:t>, </a:t>
            </a:r>
            <a:r>
              <a:rPr lang="en-US" b="1" i="1" dirty="0">
                <a:solidFill>
                  <a:srgbClr val="000000"/>
                </a:solidFill>
                <a:latin typeface="Lucida Grande"/>
              </a:rPr>
              <a:t>DONALBAIN</a:t>
            </a:r>
            <a:r>
              <a:rPr lang="en-US" i="1" dirty="0">
                <a:solidFill>
                  <a:srgbClr val="000000"/>
                </a:solidFill>
                <a:latin typeface="Lucida Grande"/>
              </a:rPr>
              <a:t>, and their attendants enter.</a:t>
            </a:r>
          </a:p>
          <a:p>
            <a:pPr marL="0" indent="0">
              <a:buNone/>
            </a:pPr>
            <a:endParaRPr lang="en-US" b="1" i="1" dirty="0">
              <a:solidFill>
                <a:srgbClr val="000000"/>
              </a:solidFill>
              <a:latin typeface="Lucida Grande"/>
            </a:endParaRPr>
          </a:p>
          <a:p>
            <a:pPr marL="0" indent="0">
              <a:buNone/>
            </a:pPr>
            <a:r>
              <a:rPr lang="en-US" b="1" dirty="0">
                <a:solidFill>
                  <a:schemeClr val="tx1"/>
                </a:solidFill>
              </a:rPr>
              <a:t>DUNCAN</a:t>
            </a:r>
          </a:p>
          <a:p>
            <a:pPr marL="0" indent="0">
              <a:buNone/>
            </a:pPr>
            <a:r>
              <a:rPr lang="en-US" b="1" dirty="0">
                <a:solidFill>
                  <a:schemeClr val="tx1"/>
                </a:solidFill>
              </a:rPr>
              <a:t>Has the former thane of Cawdor been executed yet? Haven’t the people in charge of that come back?</a:t>
            </a:r>
          </a:p>
          <a:p>
            <a:pPr marL="0" indent="0">
              <a:buNone/>
            </a:pPr>
            <a:endParaRPr lang="en-US" b="1" dirty="0">
              <a:solidFill>
                <a:schemeClr val="tx1"/>
              </a:solidFill>
            </a:endParaRPr>
          </a:p>
          <a:p>
            <a:pPr marL="0" indent="0">
              <a:buNone/>
            </a:pPr>
            <a:r>
              <a:rPr lang="en-US" b="1" dirty="0">
                <a:solidFill>
                  <a:schemeClr val="tx1"/>
                </a:solidFill>
              </a:rPr>
              <a:t>MALCOLM</a:t>
            </a:r>
          </a:p>
          <a:p>
            <a:pPr marL="0" indent="0">
              <a:buNone/>
            </a:pPr>
            <a:r>
              <a:rPr lang="en-US" b="1" dirty="0">
                <a:solidFill>
                  <a:schemeClr val="tx1"/>
                </a:solidFill>
              </a:rPr>
              <a:t>My king, they haven’t come back yet. But I spoke with someone who saw Cawdor die, and he said that Cawdor openly confessed his treasons, begged your highness’s forgiveness, and repented deeply. He never did anything in his whole life that looked as good as the way he died. He died like someone who had practiced how to toss away his most cherished possession as if it were a worthless a piece of garbage.</a:t>
            </a:r>
          </a:p>
        </p:txBody>
      </p:sp>
    </p:spTree>
    <p:extLst>
      <p:ext uri="{BB962C8B-B14F-4D97-AF65-F5344CB8AC3E}">
        <p14:creationId xmlns:p14="http://schemas.microsoft.com/office/powerpoint/2010/main" val="285221340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
            <a:ext cx="6019800" cy="6858000"/>
          </a:xfrm>
        </p:spPr>
        <p:txBody>
          <a:bodyPr>
            <a:normAutofit fontScale="92500" lnSpcReduction="20000"/>
          </a:bodyPr>
          <a:lstStyle/>
          <a:p>
            <a:pPr marL="0" indent="0">
              <a:buNone/>
            </a:pPr>
            <a:r>
              <a:rPr lang="en-US" b="1" dirty="0">
                <a:solidFill>
                  <a:schemeClr val="tx1"/>
                </a:solidFill>
              </a:rPr>
              <a:t>DUNCAN</a:t>
            </a:r>
          </a:p>
          <a:p>
            <a:pPr marL="0" indent="0">
              <a:buNone/>
            </a:pPr>
            <a:r>
              <a:rPr lang="en-US" b="1" dirty="0" smtClean="0">
                <a:solidFill>
                  <a:schemeClr val="tx1"/>
                </a:solidFill>
              </a:rPr>
              <a:t>There’s </a:t>
            </a:r>
            <a:r>
              <a:rPr lang="en-US" b="1" dirty="0">
                <a:solidFill>
                  <a:schemeClr val="tx1"/>
                </a:solidFill>
              </a:rPr>
              <a:t>no art</a:t>
            </a:r>
          </a:p>
          <a:p>
            <a:pPr marL="0" indent="0">
              <a:buNone/>
            </a:pPr>
            <a:r>
              <a:rPr lang="en-US" b="1" dirty="0">
                <a:solidFill>
                  <a:schemeClr val="tx1"/>
                </a:solidFill>
              </a:rPr>
              <a:t>To find the mind’s construction in the face.</a:t>
            </a:r>
          </a:p>
          <a:p>
            <a:pPr marL="0" indent="0">
              <a:buNone/>
            </a:pPr>
            <a:r>
              <a:rPr lang="en-US" b="1" dirty="0">
                <a:solidFill>
                  <a:schemeClr val="tx1"/>
                </a:solidFill>
              </a:rPr>
              <a:t>He was a gentleman on whom I built</a:t>
            </a:r>
          </a:p>
          <a:p>
            <a:pPr marL="0" indent="0">
              <a:buNone/>
            </a:pPr>
            <a:r>
              <a:rPr lang="en-US" b="1" dirty="0">
                <a:solidFill>
                  <a:schemeClr val="tx1"/>
                </a:solidFill>
              </a:rPr>
              <a:t>An absolute trust</a:t>
            </a:r>
            <a:r>
              <a:rPr lang="en-US" b="1" dirty="0" smtClean="0">
                <a:solidFill>
                  <a:schemeClr val="tx1"/>
                </a:solidFill>
              </a:rPr>
              <a:t>.</a:t>
            </a:r>
          </a:p>
          <a:p>
            <a:pPr marL="0" indent="0">
              <a:buNone/>
            </a:pPr>
            <a:endParaRPr lang="en-US" b="1" dirty="0">
              <a:solidFill>
                <a:schemeClr val="tx1"/>
              </a:solidFill>
            </a:endParaRPr>
          </a:p>
          <a:p>
            <a:pPr marL="0" indent="0">
              <a:buNone/>
            </a:pPr>
            <a:r>
              <a:rPr lang="en-US" b="1" i="1" dirty="0">
                <a:solidFill>
                  <a:srgbClr val="000000"/>
                </a:solidFill>
                <a:latin typeface="Lucida Grande"/>
              </a:rPr>
              <a:t>MACBETH</a:t>
            </a:r>
            <a:r>
              <a:rPr lang="en-US" i="1" dirty="0">
                <a:solidFill>
                  <a:srgbClr val="000000"/>
                </a:solidFill>
                <a:latin typeface="Lucida Grande"/>
              </a:rPr>
              <a:t>, </a:t>
            </a:r>
            <a:r>
              <a:rPr lang="en-US" b="1" i="1" dirty="0">
                <a:solidFill>
                  <a:srgbClr val="000000"/>
                </a:solidFill>
                <a:latin typeface="Lucida Grande"/>
              </a:rPr>
              <a:t>BANQUO</a:t>
            </a:r>
            <a:r>
              <a:rPr lang="en-US" i="1" dirty="0">
                <a:solidFill>
                  <a:srgbClr val="000000"/>
                </a:solidFill>
                <a:latin typeface="Lucida Grande"/>
              </a:rPr>
              <a:t>, </a:t>
            </a:r>
            <a:r>
              <a:rPr lang="en-US" b="1" i="1" dirty="0">
                <a:solidFill>
                  <a:srgbClr val="000000"/>
                </a:solidFill>
                <a:latin typeface="Lucida Grande"/>
              </a:rPr>
              <a:t>ROSS</a:t>
            </a:r>
            <a:r>
              <a:rPr lang="en-US" i="1" dirty="0">
                <a:solidFill>
                  <a:srgbClr val="000000"/>
                </a:solidFill>
                <a:latin typeface="Lucida Grande"/>
              </a:rPr>
              <a:t>, and </a:t>
            </a:r>
            <a:r>
              <a:rPr lang="en-US" b="1" i="1" dirty="0">
                <a:solidFill>
                  <a:srgbClr val="000000"/>
                </a:solidFill>
                <a:latin typeface="Lucida Grande"/>
              </a:rPr>
              <a:t>ANGUS</a:t>
            </a:r>
            <a:r>
              <a:rPr lang="en-US" i="1" dirty="0">
                <a:solidFill>
                  <a:srgbClr val="000000"/>
                </a:solidFill>
                <a:latin typeface="Lucida Grande"/>
              </a:rPr>
              <a:t> enter</a:t>
            </a:r>
            <a:r>
              <a:rPr lang="en-US" i="1" dirty="0" smtClean="0">
                <a:solidFill>
                  <a:srgbClr val="000000"/>
                </a:solidFill>
                <a:latin typeface="Lucida Grande"/>
              </a:rPr>
              <a:t>.</a:t>
            </a:r>
          </a:p>
          <a:p>
            <a:pPr marL="0" indent="0">
              <a:buNone/>
            </a:pPr>
            <a:endParaRPr lang="en-US" b="1" i="1" dirty="0">
              <a:solidFill>
                <a:srgbClr val="000000"/>
              </a:solidFill>
              <a:latin typeface="Lucida Grande"/>
            </a:endParaRPr>
          </a:p>
          <a:p>
            <a:pPr marL="0" indent="0">
              <a:buNone/>
            </a:pPr>
            <a:r>
              <a:rPr lang="en-US" b="1" dirty="0">
                <a:solidFill>
                  <a:schemeClr val="tx1"/>
                </a:solidFill>
              </a:rPr>
              <a:t>(to MACBETH) O worthiest cousin,</a:t>
            </a:r>
          </a:p>
          <a:p>
            <a:pPr marL="0" indent="0">
              <a:buNone/>
            </a:pPr>
            <a:r>
              <a:rPr lang="en-US" b="1" dirty="0">
                <a:solidFill>
                  <a:schemeClr val="tx1"/>
                </a:solidFill>
              </a:rPr>
              <a:t>The sin of my ingratitude even now</a:t>
            </a:r>
          </a:p>
          <a:p>
            <a:pPr marL="0" indent="0">
              <a:buNone/>
            </a:pPr>
            <a:r>
              <a:rPr lang="en-US" b="1" dirty="0">
                <a:solidFill>
                  <a:schemeClr val="tx1"/>
                </a:solidFill>
              </a:rPr>
              <a:t>Was heavy on me. Thou art so far before</a:t>
            </a:r>
          </a:p>
          <a:p>
            <a:pPr marL="0" indent="0">
              <a:buNone/>
            </a:pPr>
            <a:r>
              <a:rPr lang="en-US" b="1" dirty="0">
                <a:solidFill>
                  <a:schemeClr val="tx1"/>
                </a:solidFill>
              </a:rPr>
              <a:t>That swiftest wing of recompense is slow</a:t>
            </a:r>
          </a:p>
          <a:p>
            <a:pPr marL="0" indent="0">
              <a:buNone/>
            </a:pPr>
            <a:r>
              <a:rPr lang="en-US" b="1" dirty="0">
                <a:solidFill>
                  <a:schemeClr val="tx1"/>
                </a:solidFill>
              </a:rPr>
              <a:t>To overtake thee. Would thou </a:t>
            </a:r>
            <a:r>
              <a:rPr lang="en-US" b="1" dirty="0" err="1">
                <a:solidFill>
                  <a:schemeClr val="tx1"/>
                </a:solidFill>
              </a:rPr>
              <a:t>hadst</a:t>
            </a:r>
            <a:r>
              <a:rPr lang="en-US" b="1" dirty="0">
                <a:solidFill>
                  <a:schemeClr val="tx1"/>
                </a:solidFill>
              </a:rPr>
              <a:t> less deserved,</a:t>
            </a:r>
          </a:p>
          <a:p>
            <a:pPr marL="0" indent="0">
              <a:buNone/>
            </a:pPr>
            <a:r>
              <a:rPr lang="en-US" b="1" dirty="0">
                <a:solidFill>
                  <a:schemeClr val="tx1"/>
                </a:solidFill>
              </a:rPr>
              <a:t>That the proportion both of thanks and payment</a:t>
            </a:r>
          </a:p>
          <a:p>
            <a:pPr marL="0" indent="0">
              <a:buNone/>
            </a:pPr>
            <a:r>
              <a:rPr lang="en-US" b="1" dirty="0">
                <a:solidFill>
                  <a:schemeClr val="tx1"/>
                </a:solidFill>
              </a:rPr>
              <a:t>Might have been mine! Only I have left to say,</a:t>
            </a:r>
          </a:p>
          <a:p>
            <a:pPr marL="0" indent="0">
              <a:buNone/>
            </a:pPr>
            <a:r>
              <a:rPr lang="en-US" b="1" dirty="0">
                <a:solidFill>
                  <a:schemeClr val="tx1"/>
                </a:solidFill>
              </a:rPr>
              <a:t>More is thy due than more than all can pay.</a:t>
            </a:r>
          </a:p>
        </p:txBody>
      </p:sp>
      <p:sp>
        <p:nvSpPr>
          <p:cNvPr id="4" name="Content Placeholder 2"/>
          <p:cNvSpPr txBox="1">
            <a:spLocks/>
          </p:cNvSpPr>
          <p:nvPr/>
        </p:nvSpPr>
        <p:spPr>
          <a:xfrm>
            <a:off x="6189784" y="0"/>
            <a:ext cx="6002215" cy="68580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chemeClr val="tx1"/>
                </a:solidFill>
              </a:rPr>
              <a:t>DUNCAN</a:t>
            </a:r>
          </a:p>
          <a:p>
            <a:pPr marL="0" indent="0">
              <a:buNone/>
            </a:pPr>
            <a:r>
              <a:rPr lang="en-US" b="1" dirty="0">
                <a:solidFill>
                  <a:schemeClr val="tx1"/>
                </a:solidFill>
              </a:rPr>
              <a:t>There’s no way to read a man’s mind by looking at his face. I trusted Cawdor completely.</a:t>
            </a:r>
          </a:p>
          <a:p>
            <a:pPr marL="0" indent="0">
              <a:buNone/>
            </a:pPr>
            <a:endParaRPr lang="en-US" b="1" i="1" dirty="0">
              <a:solidFill>
                <a:schemeClr val="tx1"/>
              </a:solidFill>
            </a:endParaRPr>
          </a:p>
          <a:p>
            <a:pPr marL="0" indent="0">
              <a:buNone/>
            </a:pPr>
            <a:r>
              <a:rPr lang="en-US" b="1" i="1" dirty="0">
                <a:solidFill>
                  <a:srgbClr val="000000"/>
                </a:solidFill>
                <a:latin typeface="Lucida Grande"/>
              </a:rPr>
              <a:t>MACBETH</a:t>
            </a:r>
            <a:r>
              <a:rPr lang="en-US" i="1" dirty="0">
                <a:solidFill>
                  <a:srgbClr val="000000"/>
                </a:solidFill>
                <a:latin typeface="Lucida Grande"/>
              </a:rPr>
              <a:t>, </a:t>
            </a:r>
            <a:r>
              <a:rPr lang="en-US" b="1" i="1" dirty="0">
                <a:solidFill>
                  <a:srgbClr val="000000"/>
                </a:solidFill>
                <a:latin typeface="Lucida Grande"/>
              </a:rPr>
              <a:t>BANQUO</a:t>
            </a:r>
            <a:r>
              <a:rPr lang="en-US" i="1" dirty="0">
                <a:solidFill>
                  <a:srgbClr val="000000"/>
                </a:solidFill>
                <a:latin typeface="Lucida Grande"/>
              </a:rPr>
              <a:t>, </a:t>
            </a:r>
            <a:r>
              <a:rPr lang="en-US" b="1" i="1" dirty="0">
                <a:solidFill>
                  <a:srgbClr val="000000"/>
                </a:solidFill>
                <a:latin typeface="Lucida Grande"/>
              </a:rPr>
              <a:t>ROSS</a:t>
            </a:r>
            <a:r>
              <a:rPr lang="en-US" i="1" dirty="0">
                <a:solidFill>
                  <a:srgbClr val="000000"/>
                </a:solidFill>
                <a:latin typeface="Lucida Grande"/>
              </a:rPr>
              <a:t>, and </a:t>
            </a:r>
            <a:r>
              <a:rPr lang="en-US" b="1" i="1" dirty="0">
                <a:solidFill>
                  <a:srgbClr val="000000"/>
                </a:solidFill>
                <a:latin typeface="Lucida Grande"/>
              </a:rPr>
              <a:t>ANGUS</a:t>
            </a:r>
            <a:r>
              <a:rPr lang="en-US" i="1" dirty="0">
                <a:solidFill>
                  <a:srgbClr val="000000"/>
                </a:solidFill>
                <a:latin typeface="Lucida Grande"/>
              </a:rPr>
              <a:t> enter.</a:t>
            </a:r>
          </a:p>
          <a:p>
            <a:pPr marL="0" indent="0">
              <a:buNone/>
            </a:pPr>
            <a:endParaRPr lang="en-US" b="1" i="1" dirty="0">
              <a:solidFill>
                <a:srgbClr val="000000"/>
              </a:solidFill>
              <a:latin typeface="Lucida Grande"/>
            </a:endParaRPr>
          </a:p>
          <a:p>
            <a:pPr marL="0" indent="0">
              <a:buNone/>
            </a:pPr>
            <a:r>
              <a:rPr lang="en-US" b="1" dirty="0">
                <a:solidFill>
                  <a:schemeClr val="tx1"/>
                </a:solidFill>
              </a:rPr>
              <a:t>(to MACBETH) O worthiest cousin,</a:t>
            </a:r>
          </a:p>
          <a:p>
            <a:pPr marL="0" indent="0">
              <a:buNone/>
            </a:pPr>
            <a:r>
              <a:rPr lang="en-US" b="1" dirty="0">
                <a:solidFill>
                  <a:schemeClr val="tx1"/>
                </a:solidFill>
              </a:rPr>
              <a:t>The sin of my ingratitude even now</a:t>
            </a:r>
          </a:p>
          <a:p>
            <a:pPr marL="0" indent="0">
              <a:buNone/>
            </a:pPr>
            <a:r>
              <a:rPr lang="en-US" b="1" dirty="0">
                <a:solidFill>
                  <a:schemeClr val="tx1"/>
                </a:solidFill>
              </a:rPr>
              <a:t>Was heavy on me. Thou art so far before</a:t>
            </a:r>
          </a:p>
          <a:p>
            <a:pPr marL="0" indent="0">
              <a:buNone/>
            </a:pPr>
            <a:r>
              <a:rPr lang="en-US" b="1" dirty="0">
                <a:solidFill>
                  <a:schemeClr val="tx1"/>
                </a:solidFill>
              </a:rPr>
              <a:t>That swiftest wing of recompense is slow</a:t>
            </a:r>
          </a:p>
          <a:p>
            <a:pPr marL="0" indent="0">
              <a:buNone/>
            </a:pPr>
            <a:r>
              <a:rPr lang="en-US" b="1" dirty="0">
                <a:solidFill>
                  <a:schemeClr val="tx1"/>
                </a:solidFill>
              </a:rPr>
              <a:t>To overtake thee. Would thou </a:t>
            </a:r>
            <a:r>
              <a:rPr lang="en-US" b="1" dirty="0" err="1">
                <a:solidFill>
                  <a:schemeClr val="tx1"/>
                </a:solidFill>
              </a:rPr>
              <a:t>hadst</a:t>
            </a:r>
            <a:r>
              <a:rPr lang="en-US" b="1" dirty="0">
                <a:solidFill>
                  <a:schemeClr val="tx1"/>
                </a:solidFill>
              </a:rPr>
              <a:t> less deserved,</a:t>
            </a:r>
          </a:p>
          <a:p>
            <a:pPr marL="0" indent="0">
              <a:buNone/>
            </a:pPr>
            <a:r>
              <a:rPr lang="en-US" b="1" dirty="0">
                <a:solidFill>
                  <a:schemeClr val="tx1"/>
                </a:solidFill>
              </a:rPr>
              <a:t>That the proportion both of thanks and payment</a:t>
            </a:r>
          </a:p>
          <a:p>
            <a:pPr marL="0" indent="0">
              <a:buNone/>
            </a:pPr>
            <a:r>
              <a:rPr lang="en-US" b="1" dirty="0">
                <a:solidFill>
                  <a:schemeClr val="tx1"/>
                </a:solidFill>
              </a:rPr>
              <a:t>Might have been mine! Only I have left to say,</a:t>
            </a:r>
          </a:p>
          <a:p>
            <a:pPr marL="0" indent="0">
              <a:buNone/>
            </a:pPr>
            <a:r>
              <a:rPr lang="en-US" b="1" dirty="0">
                <a:solidFill>
                  <a:schemeClr val="tx1"/>
                </a:solidFill>
              </a:rPr>
              <a:t>More is thy due than more than all can pay.</a:t>
            </a:r>
          </a:p>
        </p:txBody>
      </p:sp>
    </p:spTree>
    <p:extLst>
      <p:ext uri="{BB962C8B-B14F-4D97-AF65-F5344CB8AC3E}">
        <p14:creationId xmlns:p14="http://schemas.microsoft.com/office/powerpoint/2010/main" val="285221340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
            <a:ext cx="6858001" cy="6858000"/>
          </a:xfrm>
        </p:spPr>
        <p:txBody>
          <a:bodyPr>
            <a:normAutofit/>
          </a:bodyPr>
          <a:lstStyle/>
          <a:p>
            <a:pPr marL="0" indent="0">
              <a:buNone/>
            </a:pPr>
            <a:r>
              <a:rPr lang="en-US" b="1" dirty="0">
                <a:solidFill>
                  <a:schemeClr val="tx1"/>
                </a:solidFill>
              </a:rPr>
              <a:t>MACBETH</a:t>
            </a:r>
          </a:p>
          <a:p>
            <a:pPr marL="0" indent="0">
              <a:buNone/>
            </a:pPr>
            <a:r>
              <a:rPr lang="en-US" b="1" dirty="0">
                <a:solidFill>
                  <a:schemeClr val="tx1"/>
                </a:solidFill>
              </a:rPr>
              <a:t>The service and the loyalty I owe</a:t>
            </a:r>
          </a:p>
          <a:p>
            <a:pPr marL="0" indent="0">
              <a:buNone/>
            </a:pPr>
            <a:r>
              <a:rPr lang="en-US" b="1" dirty="0">
                <a:solidFill>
                  <a:schemeClr val="tx1"/>
                </a:solidFill>
              </a:rPr>
              <a:t>In doing it pays itself. Your highness' part</a:t>
            </a:r>
          </a:p>
          <a:p>
            <a:pPr marL="0" indent="0">
              <a:buNone/>
            </a:pPr>
            <a:r>
              <a:rPr lang="en-US" b="1" dirty="0">
                <a:solidFill>
                  <a:schemeClr val="tx1"/>
                </a:solidFill>
              </a:rPr>
              <a:t>Is to receive our duties, and our duties</a:t>
            </a:r>
          </a:p>
          <a:p>
            <a:pPr marL="0" indent="0">
              <a:buNone/>
            </a:pPr>
            <a:r>
              <a:rPr lang="en-US" b="1" dirty="0">
                <a:solidFill>
                  <a:schemeClr val="tx1"/>
                </a:solidFill>
              </a:rPr>
              <a:t>Are to your throne and state children and servants,</a:t>
            </a:r>
          </a:p>
          <a:p>
            <a:pPr marL="0" indent="0">
              <a:buNone/>
            </a:pPr>
            <a:r>
              <a:rPr lang="en-US" b="1" dirty="0">
                <a:solidFill>
                  <a:schemeClr val="tx1"/>
                </a:solidFill>
              </a:rPr>
              <a:t>Which do but what they should, by doing everything</a:t>
            </a:r>
          </a:p>
          <a:p>
            <a:pPr marL="0" indent="0">
              <a:buNone/>
            </a:pPr>
            <a:r>
              <a:rPr lang="en-US" b="1" dirty="0">
                <a:solidFill>
                  <a:schemeClr val="tx1"/>
                </a:solidFill>
              </a:rPr>
              <a:t>Safe toward your love and honor.</a:t>
            </a:r>
          </a:p>
        </p:txBody>
      </p:sp>
      <p:sp>
        <p:nvSpPr>
          <p:cNvPr id="4" name="Content Placeholder 2"/>
          <p:cNvSpPr txBox="1">
            <a:spLocks/>
          </p:cNvSpPr>
          <p:nvPr/>
        </p:nvSpPr>
        <p:spPr>
          <a:xfrm>
            <a:off x="6858000" y="0"/>
            <a:ext cx="5334000"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chemeClr val="tx1"/>
                </a:solidFill>
              </a:rPr>
              <a:t>MACBETH</a:t>
            </a:r>
          </a:p>
          <a:p>
            <a:pPr marL="0" indent="0">
              <a:buNone/>
            </a:pPr>
            <a:r>
              <a:rPr lang="en-US" b="1" dirty="0">
                <a:solidFill>
                  <a:schemeClr val="tx1"/>
                </a:solidFill>
              </a:rPr>
              <a:t>The opportunity to serve you is its own reward. Your only duty, your highness, is to accept what we owe you. Our duty to you and your state is like the duty of children to their father or servants to their master. By doing everything we can to protect you, we’re only doing what we should.</a:t>
            </a:r>
          </a:p>
        </p:txBody>
      </p:sp>
    </p:spTree>
    <p:extLst>
      <p:ext uri="{BB962C8B-B14F-4D97-AF65-F5344CB8AC3E}">
        <p14:creationId xmlns:p14="http://schemas.microsoft.com/office/powerpoint/2010/main" val="285221340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
            <a:ext cx="6248400" cy="6858000"/>
          </a:xfrm>
        </p:spPr>
        <p:txBody>
          <a:bodyPr/>
          <a:lstStyle/>
          <a:p>
            <a:pPr marL="0" indent="0">
              <a:buNone/>
            </a:pPr>
            <a:r>
              <a:rPr lang="en-US" b="1" dirty="0">
                <a:solidFill>
                  <a:schemeClr val="tx1"/>
                </a:solidFill>
              </a:rPr>
              <a:t>DUNCAN</a:t>
            </a:r>
          </a:p>
          <a:p>
            <a:pPr marL="0" indent="0">
              <a:buNone/>
            </a:pPr>
            <a:r>
              <a:rPr lang="en-US" b="1" dirty="0" smtClean="0">
                <a:solidFill>
                  <a:schemeClr val="tx1"/>
                </a:solidFill>
              </a:rPr>
              <a:t>Welcome </a:t>
            </a:r>
            <a:r>
              <a:rPr lang="en-US" b="1" dirty="0">
                <a:solidFill>
                  <a:schemeClr val="tx1"/>
                </a:solidFill>
              </a:rPr>
              <a:t>hither.</a:t>
            </a:r>
          </a:p>
          <a:p>
            <a:pPr marL="0" indent="0">
              <a:buNone/>
            </a:pPr>
            <a:r>
              <a:rPr lang="en-US" b="1" dirty="0">
                <a:solidFill>
                  <a:schemeClr val="tx1"/>
                </a:solidFill>
              </a:rPr>
              <a:t>I have begun to plant thee, and will labor</a:t>
            </a:r>
          </a:p>
          <a:p>
            <a:pPr marL="0" indent="0">
              <a:buNone/>
            </a:pPr>
            <a:r>
              <a:rPr lang="en-US" b="1" dirty="0">
                <a:solidFill>
                  <a:schemeClr val="tx1"/>
                </a:solidFill>
              </a:rPr>
              <a:t>To make thee full of growing. (to BANQUO) Noble </a:t>
            </a:r>
            <a:r>
              <a:rPr lang="en-US" b="1" dirty="0" err="1">
                <a:solidFill>
                  <a:schemeClr val="tx1"/>
                </a:solidFill>
              </a:rPr>
              <a:t>Banquo</a:t>
            </a:r>
            <a:r>
              <a:rPr lang="en-US" b="1" dirty="0">
                <a:solidFill>
                  <a:schemeClr val="tx1"/>
                </a:solidFill>
              </a:rPr>
              <a:t>,</a:t>
            </a:r>
          </a:p>
          <a:p>
            <a:pPr marL="0" indent="0">
              <a:buNone/>
            </a:pPr>
            <a:r>
              <a:rPr lang="en-US" b="1" dirty="0">
                <a:solidFill>
                  <a:schemeClr val="tx1"/>
                </a:solidFill>
              </a:rPr>
              <a:t>That hast no less deserved, nor must be known</a:t>
            </a:r>
          </a:p>
          <a:p>
            <a:pPr marL="0" indent="0">
              <a:buNone/>
            </a:pPr>
            <a:r>
              <a:rPr lang="en-US" b="1" dirty="0">
                <a:solidFill>
                  <a:schemeClr val="tx1"/>
                </a:solidFill>
              </a:rPr>
              <a:t>No less to have done so, let me </a:t>
            </a:r>
            <a:r>
              <a:rPr lang="en-US" b="1" dirty="0" err="1">
                <a:solidFill>
                  <a:schemeClr val="tx1"/>
                </a:solidFill>
              </a:rPr>
              <a:t>infold</a:t>
            </a:r>
            <a:r>
              <a:rPr lang="en-US" b="1" dirty="0">
                <a:solidFill>
                  <a:schemeClr val="tx1"/>
                </a:solidFill>
              </a:rPr>
              <a:t> thee</a:t>
            </a:r>
          </a:p>
          <a:p>
            <a:pPr marL="0" indent="0">
              <a:buNone/>
            </a:pPr>
            <a:r>
              <a:rPr lang="en-US" b="1" dirty="0">
                <a:solidFill>
                  <a:schemeClr val="tx1"/>
                </a:solidFill>
              </a:rPr>
              <a:t>And hold thee to my heart</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BANQUO</a:t>
            </a:r>
          </a:p>
          <a:p>
            <a:pPr marL="0" indent="0">
              <a:buNone/>
            </a:pPr>
            <a:r>
              <a:rPr lang="en-US" b="1" dirty="0" smtClean="0">
                <a:solidFill>
                  <a:schemeClr val="tx1"/>
                </a:solidFill>
              </a:rPr>
              <a:t>There</a:t>
            </a:r>
            <a:r>
              <a:rPr lang="en-US" b="1" dirty="0">
                <a:solidFill>
                  <a:schemeClr val="tx1"/>
                </a:solidFill>
              </a:rPr>
              <a:t>, if I grow,</a:t>
            </a:r>
          </a:p>
          <a:p>
            <a:pPr marL="0" indent="0">
              <a:buNone/>
            </a:pPr>
            <a:r>
              <a:rPr lang="en-US" b="1" dirty="0">
                <a:solidFill>
                  <a:schemeClr val="tx1"/>
                </a:solidFill>
              </a:rPr>
              <a:t>The harvest is your own.</a:t>
            </a:r>
          </a:p>
        </p:txBody>
      </p:sp>
      <p:sp>
        <p:nvSpPr>
          <p:cNvPr id="4" name="Content Placeholder 2"/>
          <p:cNvSpPr txBox="1">
            <a:spLocks/>
          </p:cNvSpPr>
          <p:nvPr/>
        </p:nvSpPr>
        <p:spPr>
          <a:xfrm>
            <a:off x="6189784" y="0"/>
            <a:ext cx="6002215"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chemeClr val="tx1"/>
                </a:solidFill>
              </a:rPr>
              <a:t>DUNCAN</a:t>
            </a:r>
          </a:p>
          <a:p>
            <a:pPr marL="0" indent="0">
              <a:buNone/>
            </a:pPr>
            <a:r>
              <a:rPr lang="en-US" b="1" dirty="0">
                <a:solidFill>
                  <a:schemeClr val="tx1"/>
                </a:solidFill>
              </a:rPr>
              <a:t>You are welcome here. By making you thane of Cawdor, I have planted the seeds of a great career for you, and I will make sure they grow. (to BANQUO) Noble </a:t>
            </a:r>
            <a:r>
              <a:rPr lang="en-US" b="1" dirty="0" err="1">
                <a:solidFill>
                  <a:schemeClr val="tx1"/>
                </a:solidFill>
              </a:rPr>
              <a:t>Banquo</a:t>
            </a:r>
            <a:r>
              <a:rPr lang="en-US" b="1" dirty="0">
                <a:solidFill>
                  <a:schemeClr val="tx1"/>
                </a:solidFill>
              </a:rPr>
              <a:t>, you deserve no less than Macbeth, and everyone should know it. Let me bring you close to me and give you the benefit of my love and good will.</a:t>
            </a:r>
          </a:p>
          <a:p>
            <a:pPr marL="0" indent="0">
              <a:buNone/>
            </a:pPr>
            <a:endParaRPr lang="en-US" b="1" dirty="0">
              <a:solidFill>
                <a:schemeClr val="tx1"/>
              </a:solidFill>
            </a:endParaRPr>
          </a:p>
          <a:p>
            <a:pPr marL="0" indent="0">
              <a:buNone/>
            </a:pPr>
            <a:r>
              <a:rPr lang="en-US" b="1" dirty="0">
                <a:solidFill>
                  <a:schemeClr val="tx1"/>
                </a:solidFill>
              </a:rPr>
              <a:t>BANQUO</a:t>
            </a:r>
          </a:p>
          <a:p>
            <a:pPr marL="0" indent="0">
              <a:buNone/>
            </a:pPr>
            <a:r>
              <a:rPr lang="en-US" b="1" dirty="0">
                <a:solidFill>
                  <a:schemeClr val="tx1"/>
                </a:solidFill>
              </a:rPr>
              <a:t>Then if I accomplish anything great, it will be a credit to you.</a:t>
            </a:r>
          </a:p>
        </p:txBody>
      </p:sp>
    </p:spTree>
    <p:extLst>
      <p:ext uri="{BB962C8B-B14F-4D97-AF65-F5344CB8AC3E}">
        <p14:creationId xmlns:p14="http://schemas.microsoft.com/office/powerpoint/2010/main" val="285221340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
            <a:ext cx="7391401" cy="6858000"/>
          </a:xfrm>
        </p:spPr>
        <p:txBody>
          <a:bodyPr>
            <a:normAutofit/>
          </a:bodyPr>
          <a:lstStyle/>
          <a:p>
            <a:pPr marL="0" indent="0">
              <a:buNone/>
            </a:pPr>
            <a:r>
              <a:rPr lang="en-US" b="1" dirty="0">
                <a:solidFill>
                  <a:schemeClr val="tx1"/>
                </a:solidFill>
              </a:rPr>
              <a:t>DUNCAN</a:t>
            </a:r>
          </a:p>
          <a:p>
            <a:pPr marL="0" indent="0">
              <a:buNone/>
            </a:pPr>
            <a:r>
              <a:rPr lang="en-US" b="1" dirty="0" smtClean="0">
                <a:solidFill>
                  <a:schemeClr val="tx1"/>
                </a:solidFill>
              </a:rPr>
              <a:t>My </a:t>
            </a:r>
            <a:r>
              <a:rPr lang="en-US" b="1" dirty="0">
                <a:solidFill>
                  <a:schemeClr val="tx1"/>
                </a:solidFill>
              </a:rPr>
              <a:t>plenteous joys,</a:t>
            </a:r>
          </a:p>
          <a:p>
            <a:pPr marL="0" indent="0">
              <a:buNone/>
            </a:pPr>
            <a:r>
              <a:rPr lang="en-US" b="1" dirty="0">
                <a:solidFill>
                  <a:schemeClr val="tx1"/>
                </a:solidFill>
              </a:rPr>
              <a:t>Wanton in fullness, seek to hide themselves</a:t>
            </a:r>
          </a:p>
          <a:p>
            <a:pPr marL="0" indent="0">
              <a:buNone/>
            </a:pPr>
            <a:r>
              <a:rPr lang="en-US" b="1" dirty="0">
                <a:solidFill>
                  <a:schemeClr val="tx1"/>
                </a:solidFill>
              </a:rPr>
              <a:t>In drops of sorrow. Sons, kinsmen, thanes,</a:t>
            </a:r>
          </a:p>
          <a:p>
            <a:pPr marL="0" indent="0">
              <a:buNone/>
            </a:pPr>
            <a:r>
              <a:rPr lang="en-US" b="1" dirty="0">
                <a:solidFill>
                  <a:schemeClr val="tx1"/>
                </a:solidFill>
              </a:rPr>
              <a:t>And you whose places are the nearest, know</a:t>
            </a:r>
          </a:p>
          <a:p>
            <a:pPr marL="0" indent="0">
              <a:buNone/>
            </a:pPr>
            <a:r>
              <a:rPr lang="en-US" b="1" dirty="0">
                <a:solidFill>
                  <a:schemeClr val="tx1"/>
                </a:solidFill>
              </a:rPr>
              <a:t>We will establish our estate upon</a:t>
            </a:r>
          </a:p>
          <a:p>
            <a:pPr marL="0" indent="0">
              <a:buNone/>
            </a:pPr>
            <a:r>
              <a:rPr lang="en-US" b="1" dirty="0">
                <a:solidFill>
                  <a:schemeClr val="tx1"/>
                </a:solidFill>
              </a:rPr>
              <a:t>Our eldest, Malcolm, whom we name hereafter</a:t>
            </a:r>
          </a:p>
          <a:p>
            <a:pPr marL="0" indent="0">
              <a:buNone/>
            </a:pPr>
            <a:r>
              <a:rPr lang="en-US" b="1" dirty="0">
                <a:solidFill>
                  <a:schemeClr val="tx1"/>
                </a:solidFill>
              </a:rPr>
              <a:t>The prince of Cumberland; which honor must</a:t>
            </a:r>
          </a:p>
          <a:p>
            <a:pPr marL="0" indent="0">
              <a:buNone/>
            </a:pPr>
            <a:r>
              <a:rPr lang="en-US" b="1" dirty="0">
                <a:solidFill>
                  <a:schemeClr val="tx1"/>
                </a:solidFill>
              </a:rPr>
              <a:t>Not unaccompanied invest him only,</a:t>
            </a:r>
          </a:p>
          <a:p>
            <a:pPr marL="0" indent="0">
              <a:buNone/>
            </a:pPr>
            <a:r>
              <a:rPr lang="en-US" b="1" dirty="0">
                <a:solidFill>
                  <a:schemeClr val="tx1"/>
                </a:solidFill>
              </a:rPr>
              <a:t>But signs of nobleness, like stars, shall shine</a:t>
            </a:r>
          </a:p>
          <a:p>
            <a:pPr marL="0" indent="0">
              <a:buNone/>
            </a:pPr>
            <a:r>
              <a:rPr lang="en-US" b="1" dirty="0">
                <a:solidFill>
                  <a:schemeClr val="tx1"/>
                </a:solidFill>
              </a:rPr>
              <a:t>On all deservers. (to MACBETH) From hence to Inverness,</a:t>
            </a:r>
          </a:p>
          <a:p>
            <a:pPr marL="0" indent="0">
              <a:buNone/>
            </a:pPr>
            <a:r>
              <a:rPr lang="en-US" b="1" dirty="0">
                <a:solidFill>
                  <a:schemeClr val="tx1"/>
                </a:solidFill>
              </a:rPr>
              <a:t>And bind us further to you.</a:t>
            </a:r>
          </a:p>
        </p:txBody>
      </p:sp>
      <p:sp>
        <p:nvSpPr>
          <p:cNvPr id="4" name="Content Placeholder 2"/>
          <p:cNvSpPr txBox="1">
            <a:spLocks/>
          </p:cNvSpPr>
          <p:nvPr/>
        </p:nvSpPr>
        <p:spPr>
          <a:xfrm>
            <a:off x="7391400" y="0"/>
            <a:ext cx="4800600"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chemeClr val="tx1"/>
                </a:solidFill>
              </a:rPr>
              <a:t>DUNCAN</a:t>
            </a:r>
          </a:p>
          <a:p>
            <a:pPr marL="0" indent="0">
              <a:buNone/>
            </a:pPr>
            <a:r>
              <a:rPr lang="en-US" b="1" dirty="0">
                <a:solidFill>
                  <a:schemeClr val="tx1"/>
                </a:solidFill>
              </a:rPr>
              <a:t>My joy is so overwhelming it brings tears to my eyes. My sons, relatives, lords, and all those closest to me, I want you to witness that I will bestow my kingdom on my eldest son, Malcolm. Today I name him the prince of Cumberland. But Malcolm isn’t going to be alone in receiving honors—titles of nobility will shine like stars on all of you who deserve them. (to MACBETH) And now, let’s go to your castle at Inverness, where I will become even more obliged to you because of your hospitality.</a:t>
            </a:r>
          </a:p>
        </p:txBody>
      </p:sp>
    </p:spTree>
    <p:extLst>
      <p:ext uri="{BB962C8B-B14F-4D97-AF65-F5344CB8AC3E}">
        <p14:creationId xmlns:p14="http://schemas.microsoft.com/office/powerpoint/2010/main" val="285221340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0"/>
            <a:ext cx="5562599" cy="6858000"/>
          </a:xfrm>
        </p:spPr>
        <p:txBody>
          <a:bodyPr>
            <a:noAutofit/>
          </a:bodyPr>
          <a:lstStyle/>
          <a:p>
            <a:pPr marL="0" indent="0">
              <a:buNone/>
            </a:pPr>
            <a:r>
              <a:rPr lang="en-US" sz="2000" b="1" dirty="0">
                <a:solidFill>
                  <a:schemeClr val="tx1"/>
                </a:solidFill>
              </a:rPr>
              <a:t>MACBETH</a:t>
            </a:r>
          </a:p>
          <a:p>
            <a:pPr marL="0" indent="0">
              <a:buNone/>
            </a:pPr>
            <a:r>
              <a:rPr lang="en-US" sz="2000" b="1" dirty="0">
                <a:solidFill>
                  <a:schemeClr val="tx1"/>
                </a:solidFill>
              </a:rPr>
              <a:t>The rest is labor which is not used for you:</a:t>
            </a:r>
          </a:p>
          <a:p>
            <a:pPr marL="0" indent="0">
              <a:buNone/>
            </a:pPr>
            <a:r>
              <a:rPr lang="en-US" sz="2000" b="1" dirty="0">
                <a:solidFill>
                  <a:schemeClr val="tx1"/>
                </a:solidFill>
              </a:rPr>
              <a:t>I’ll be myself the harbinger and make joyful</a:t>
            </a:r>
          </a:p>
          <a:p>
            <a:pPr marL="0" indent="0">
              <a:buNone/>
            </a:pPr>
            <a:r>
              <a:rPr lang="en-US" sz="2000" b="1" dirty="0">
                <a:solidFill>
                  <a:schemeClr val="tx1"/>
                </a:solidFill>
              </a:rPr>
              <a:t>The hearing of my wife with your approach.</a:t>
            </a:r>
          </a:p>
          <a:p>
            <a:pPr marL="0" indent="0">
              <a:buNone/>
            </a:pPr>
            <a:r>
              <a:rPr lang="en-US" sz="2000" b="1" dirty="0">
                <a:solidFill>
                  <a:schemeClr val="tx1"/>
                </a:solidFill>
              </a:rPr>
              <a:t>So humbly take my leave.</a:t>
            </a:r>
          </a:p>
          <a:p>
            <a:pPr marL="0" indent="0">
              <a:buNone/>
            </a:pPr>
            <a:endParaRPr lang="en-US" sz="2000" b="1" dirty="0">
              <a:solidFill>
                <a:schemeClr val="tx1"/>
              </a:solidFill>
            </a:endParaRPr>
          </a:p>
          <a:p>
            <a:pPr marL="0" indent="0">
              <a:buNone/>
            </a:pPr>
            <a:r>
              <a:rPr lang="en-US" sz="2000" b="1" dirty="0">
                <a:solidFill>
                  <a:schemeClr val="tx1"/>
                </a:solidFill>
              </a:rPr>
              <a:t>DUNCAN</a:t>
            </a:r>
          </a:p>
          <a:p>
            <a:pPr marL="0" indent="0">
              <a:buNone/>
            </a:pPr>
            <a:r>
              <a:rPr lang="en-US" sz="2000" b="1" dirty="0">
                <a:solidFill>
                  <a:schemeClr val="tx1"/>
                </a:solidFill>
              </a:rPr>
              <a:t>My worthy Cawdor!</a:t>
            </a:r>
          </a:p>
          <a:p>
            <a:pPr marL="0" indent="0">
              <a:buNone/>
            </a:pPr>
            <a:endParaRPr lang="en-US" sz="2000" b="1" dirty="0">
              <a:solidFill>
                <a:schemeClr val="tx1"/>
              </a:solidFill>
            </a:endParaRPr>
          </a:p>
          <a:p>
            <a:pPr marL="0" indent="0">
              <a:buNone/>
            </a:pPr>
            <a:r>
              <a:rPr lang="en-US" sz="2000" b="1" dirty="0">
                <a:solidFill>
                  <a:schemeClr val="tx1"/>
                </a:solidFill>
              </a:rPr>
              <a:t>MACBETH</a:t>
            </a:r>
          </a:p>
          <a:p>
            <a:pPr marL="0" indent="0">
              <a:buNone/>
            </a:pPr>
            <a:r>
              <a:rPr lang="en-US" sz="2000" b="1" dirty="0">
                <a:solidFill>
                  <a:schemeClr val="tx1"/>
                </a:solidFill>
              </a:rPr>
              <a:t>(aside) The prince of Cumberland! That is a step</a:t>
            </a:r>
          </a:p>
          <a:p>
            <a:pPr marL="0" indent="0">
              <a:buNone/>
            </a:pPr>
            <a:r>
              <a:rPr lang="en-US" sz="2000" b="1" dirty="0">
                <a:solidFill>
                  <a:schemeClr val="tx1"/>
                </a:solidFill>
              </a:rPr>
              <a:t>On which I must fall down, or else </a:t>
            </a:r>
            <a:r>
              <a:rPr lang="en-US" sz="2000" b="1" dirty="0" err="1">
                <a:solidFill>
                  <a:schemeClr val="tx1"/>
                </a:solidFill>
              </a:rPr>
              <a:t>o'erleap</a:t>
            </a:r>
            <a:r>
              <a:rPr lang="en-US" sz="2000" b="1" dirty="0">
                <a:solidFill>
                  <a:schemeClr val="tx1"/>
                </a:solidFill>
              </a:rPr>
              <a:t>,</a:t>
            </a:r>
          </a:p>
          <a:p>
            <a:pPr marL="0" indent="0">
              <a:buNone/>
            </a:pPr>
            <a:r>
              <a:rPr lang="en-US" sz="2000" b="1" dirty="0">
                <a:solidFill>
                  <a:schemeClr val="tx1"/>
                </a:solidFill>
              </a:rPr>
              <a:t>For in my way it lies. Stars, hide your fires;</a:t>
            </a:r>
          </a:p>
          <a:p>
            <a:pPr marL="0" indent="0">
              <a:buNone/>
            </a:pPr>
            <a:r>
              <a:rPr lang="en-US" sz="2000" b="1" dirty="0">
                <a:solidFill>
                  <a:schemeClr val="tx1"/>
                </a:solidFill>
              </a:rPr>
              <a:t>Let not light see my black and deep desires.</a:t>
            </a:r>
          </a:p>
          <a:p>
            <a:pPr marL="0" indent="0">
              <a:buNone/>
            </a:pPr>
            <a:r>
              <a:rPr lang="en-US" sz="2000" b="1" dirty="0">
                <a:solidFill>
                  <a:schemeClr val="tx1"/>
                </a:solidFill>
              </a:rPr>
              <a:t>The eye wink at the hand, yet let that be</a:t>
            </a:r>
          </a:p>
          <a:p>
            <a:pPr marL="0" indent="0">
              <a:buNone/>
            </a:pPr>
            <a:r>
              <a:rPr lang="en-US" sz="2000" b="1" dirty="0">
                <a:solidFill>
                  <a:schemeClr val="tx1"/>
                </a:solidFill>
              </a:rPr>
              <a:t>Which the eye fears, when it is done, to see.</a:t>
            </a:r>
          </a:p>
          <a:p>
            <a:pPr marL="0" indent="0">
              <a:buNone/>
            </a:pPr>
            <a:r>
              <a:rPr lang="en-US" sz="2000" b="1" i="1" dirty="0">
                <a:solidFill>
                  <a:srgbClr val="000000"/>
                </a:solidFill>
                <a:latin typeface="Lucida Grande"/>
              </a:rPr>
              <a:t>MACBETH</a:t>
            </a:r>
            <a:r>
              <a:rPr lang="en-US" sz="2000" i="1" dirty="0">
                <a:solidFill>
                  <a:srgbClr val="000000"/>
                </a:solidFill>
                <a:latin typeface="Lucida Grande"/>
              </a:rPr>
              <a:t> exits.</a:t>
            </a:r>
            <a:endParaRPr lang="en-US" sz="2000" b="1" dirty="0">
              <a:solidFill>
                <a:schemeClr val="tx1"/>
              </a:solidFill>
            </a:endParaRPr>
          </a:p>
        </p:txBody>
      </p:sp>
      <p:sp>
        <p:nvSpPr>
          <p:cNvPr id="4" name="Content Placeholder 2"/>
          <p:cNvSpPr txBox="1">
            <a:spLocks/>
          </p:cNvSpPr>
          <p:nvPr/>
        </p:nvSpPr>
        <p:spPr>
          <a:xfrm>
            <a:off x="7086600" y="0"/>
            <a:ext cx="3598985" cy="68580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chemeClr val="tx1"/>
                </a:solidFill>
              </a:rPr>
              <a:t>MACBETH</a:t>
            </a:r>
          </a:p>
          <a:p>
            <a:pPr marL="0" indent="0">
              <a:buNone/>
            </a:pPr>
            <a:r>
              <a:rPr lang="en-US" b="1" dirty="0">
                <a:solidFill>
                  <a:schemeClr val="tx1"/>
                </a:solidFill>
              </a:rPr>
              <a:t>I’m not happy unless I can be working for you. I will go ahead and bring my wife the good news that you are coming. With that, I’ll be off.</a:t>
            </a:r>
          </a:p>
          <a:p>
            <a:pPr marL="0" indent="0">
              <a:buNone/>
            </a:pPr>
            <a:endParaRPr lang="en-US" b="1" dirty="0">
              <a:solidFill>
                <a:schemeClr val="tx1"/>
              </a:solidFill>
            </a:endParaRPr>
          </a:p>
          <a:p>
            <a:pPr marL="0" indent="0">
              <a:buNone/>
            </a:pPr>
            <a:r>
              <a:rPr lang="en-US" b="1" dirty="0">
                <a:solidFill>
                  <a:schemeClr val="tx1"/>
                </a:solidFill>
              </a:rPr>
              <a:t>DUNCAN</a:t>
            </a:r>
          </a:p>
          <a:p>
            <a:pPr marL="0" indent="0">
              <a:buNone/>
            </a:pPr>
            <a:r>
              <a:rPr lang="en-US" b="1" dirty="0">
                <a:solidFill>
                  <a:schemeClr val="tx1"/>
                </a:solidFill>
              </a:rPr>
              <a:t>My worthy Cawdor!</a:t>
            </a:r>
          </a:p>
          <a:p>
            <a:pPr marL="0" indent="0">
              <a:buNone/>
            </a:pPr>
            <a:endParaRPr lang="en-US" b="1" dirty="0">
              <a:solidFill>
                <a:schemeClr val="tx1"/>
              </a:solidFill>
            </a:endParaRPr>
          </a:p>
          <a:p>
            <a:pPr marL="0" indent="0">
              <a:buNone/>
            </a:pPr>
            <a:r>
              <a:rPr lang="en-US" b="1" dirty="0">
                <a:solidFill>
                  <a:schemeClr val="tx1"/>
                </a:solidFill>
              </a:rPr>
              <a:t>MACBETH</a:t>
            </a:r>
          </a:p>
          <a:p>
            <a:pPr marL="0" indent="0">
              <a:buNone/>
            </a:pPr>
            <a:r>
              <a:rPr lang="en-US" b="1" dirty="0">
                <a:solidFill>
                  <a:schemeClr val="tx1"/>
                </a:solidFill>
              </a:rPr>
              <a:t>(to himself) Malcolm is now the prince of Cumberland! To become king myself, I’m either going to have to step over him or give up, because he’s in my way. Stars, hide your light so no one can see the terrible desires within me. I won’t let my eye look at what my hand is doing, but in the end I’m still going to do that thing I’d be horrified to see.</a:t>
            </a:r>
          </a:p>
          <a:p>
            <a:pPr marL="0" indent="0">
              <a:buNone/>
            </a:pPr>
            <a:endParaRPr lang="en-US" b="1" dirty="0">
              <a:solidFill>
                <a:schemeClr val="tx1"/>
              </a:solidFill>
            </a:endParaRPr>
          </a:p>
          <a:p>
            <a:pPr marL="0" indent="0">
              <a:buNone/>
            </a:pPr>
            <a:r>
              <a:rPr lang="en-US" b="1" i="1" dirty="0">
                <a:solidFill>
                  <a:srgbClr val="000000"/>
                </a:solidFill>
                <a:latin typeface="Lucida Grande"/>
              </a:rPr>
              <a:t>MACBETH</a:t>
            </a:r>
            <a:r>
              <a:rPr lang="en-US" i="1" dirty="0">
                <a:solidFill>
                  <a:srgbClr val="000000"/>
                </a:solidFill>
                <a:latin typeface="Lucida Grande"/>
              </a:rPr>
              <a:t> exits.</a:t>
            </a:r>
            <a:endParaRPr lang="en-US" b="1" dirty="0">
              <a:solidFill>
                <a:schemeClr val="tx1"/>
              </a:solidFill>
            </a:endParaRPr>
          </a:p>
        </p:txBody>
      </p:sp>
    </p:spTree>
    <p:extLst>
      <p:ext uri="{BB962C8B-B14F-4D97-AF65-F5344CB8AC3E}">
        <p14:creationId xmlns:p14="http://schemas.microsoft.com/office/powerpoint/2010/main" val="285221340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
            <a:ext cx="8915401" cy="6858000"/>
          </a:xfrm>
        </p:spPr>
        <p:txBody>
          <a:bodyPr/>
          <a:lstStyle/>
          <a:p>
            <a:pPr marL="0" indent="0">
              <a:buNone/>
            </a:pPr>
            <a:r>
              <a:rPr lang="en-US" b="1" dirty="0">
                <a:solidFill>
                  <a:schemeClr val="tx1"/>
                </a:solidFill>
              </a:rPr>
              <a:t>DUNCAN</a:t>
            </a:r>
          </a:p>
          <a:p>
            <a:pPr marL="0" indent="0">
              <a:buNone/>
            </a:pPr>
            <a:r>
              <a:rPr lang="en-US" b="1" dirty="0">
                <a:solidFill>
                  <a:schemeClr val="tx1"/>
                </a:solidFill>
              </a:rPr>
              <a:t>True, worthy </a:t>
            </a:r>
            <a:r>
              <a:rPr lang="en-US" b="1" dirty="0" err="1">
                <a:solidFill>
                  <a:schemeClr val="tx1"/>
                </a:solidFill>
              </a:rPr>
              <a:t>Banquo</a:t>
            </a:r>
            <a:r>
              <a:rPr lang="en-US" b="1" dirty="0">
                <a:solidFill>
                  <a:schemeClr val="tx1"/>
                </a:solidFill>
              </a:rPr>
              <a:t>. He is full so valiant,</a:t>
            </a:r>
          </a:p>
          <a:p>
            <a:pPr marL="0" indent="0">
              <a:buNone/>
            </a:pPr>
            <a:r>
              <a:rPr lang="en-US" b="1" dirty="0">
                <a:solidFill>
                  <a:schemeClr val="tx1"/>
                </a:solidFill>
              </a:rPr>
              <a:t>And in his commendations I am fed;</a:t>
            </a:r>
          </a:p>
          <a:p>
            <a:pPr marL="0" indent="0">
              <a:buNone/>
            </a:pPr>
            <a:r>
              <a:rPr lang="en-US" b="1" dirty="0">
                <a:solidFill>
                  <a:schemeClr val="tx1"/>
                </a:solidFill>
              </a:rPr>
              <a:t>It is a banquet to me.—Let’s after him,</a:t>
            </a:r>
          </a:p>
          <a:p>
            <a:pPr marL="0" indent="0">
              <a:buNone/>
            </a:pPr>
            <a:r>
              <a:rPr lang="en-US" b="1" dirty="0">
                <a:solidFill>
                  <a:schemeClr val="tx1"/>
                </a:solidFill>
              </a:rPr>
              <a:t>Whose care is gone before to bid us welcome:</a:t>
            </a:r>
          </a:p>
          <a:p>
            <a:pPr marL="0" indent="0">
              <a:buNone/>
            </a:pPr>
            <a:r>
              <a:rPr lang="en-US" b="1" dirty="0">
                <a:solidFill>
                  <a:schemeClr val="tx1"/>
                </a:solidFill>
              </a:rPr>
              <a:t>It is a peerless kinsman</a:t>
            </a:r>
            <a:r>
              <a:rPr lang="en-US" b="1" dirty="0" smtClean="0">
                <a:solidFill>
                  <a:schemeClr val="tx1"/>
                </a:solidFill>
              </a:rPr>
              <a:t>.</a:t>
            </a:r>
            <a:r>
              <a:rPr lang="en-US" i="1" dirty="0">
                <a:solidFill>
                  <a:srgbClr val="000000"/>
                </a:solidFill>
                <a:latin typeface="Lucida Grande"/>
              </a:rPr>
              <a:t> </a:t>
            </a:r>
            <a:endParaRPr lang="en-US" i="1" dirty="0" smtClean="0">
              <a:solidFill>
                <a:srgbClr val="000000"/>
              </a:solidFill>
              <a:latin typeface="Lucida Grande"/>
            </a:endParaRPr>
          </a:p>
          <a:p>
            <a:pPr marL="0" indent="0">
              <a:buNone/>
            </a:pPr>
            <a:endParaRPr lang="en-US" i="1" dirty="0">
              <a:solidFill>
                <a:srgbClr val="000000"/>
              </a:solidFill>
              <a:latin typeface="Lucida Grande"/>
            </a:endParaRPr>
          </a:p>
          <a:p>
            <a:pPr marL="0" indent="0">
              <a:buNone/>
            </a:pPr>
            <a:r>
              <a:rPr lang="en-US" i="1" dirty="0" smtClean="0">
                <a:solidFill>
                  <a:srgbClr val="000000"/>
                </a:solidFill>
                <a:latin typeface="Lucida Grande"/>
              </a:rPr>
              <a:t>Flourish</a:t>
            </a:r>
            <a:r>
              <a:rPr lang="en-US" i="1" dirty="0">
                <a:solidFill>
                  <a:srgbClr val="000000"/>
                </a:solidFill>
                <a:latin typeface="Lucida Grande"/>
              </a:rPr>
              <a:t>. Exeunt</a:t>
            </a:r>
            <a:endParaRPr lang="en-US" b="1" dirty="0">
              <a:solidFill>
                <a:schemeClr val="tx1"/>
              </a:solidFill>
            </a:endParaRPr>
          </a:p>
        </p:txBody>
      </p:sp>
      <p:sp>
        <p:nvSpPr>
          <p:cNvPr id="4" name="Content Placeholder 2"/>
          <p:cNvSpPr txBox="1">
            <a:spLocks/>
          </p:cNvSpPr>
          <p:nvPr/>
        </p:nvSpPr>
        <p:spPr>
          <a:xfrm>
            <a:off x="7010400" y="2819400"/>
            <a:ext cx="5181600" cy="40386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chemeClr val="tx1"/>
                </a:solidFill>
              </a:rPr>
              <a:t>DUNCAN</a:t>
            </a:r>
          </a:p>
          <a:p>
            <a:pPr marL="0" indent="0">
              <a:buNone/>
            </a:pPr>
            <a:r>
              <a:rPr lang="en-US" b="1" dirty="0">
                <a:solidFill>
                  <a:schemeClr val="tx1"/>
                </a:solidFill>
              </a:rPr>
              <a:t>(to BANQUO, in the middle of a conversation we haven’t heard) You’re right, </a:t>
            </a:r>
            <a:r>
              <a:rPr lang="en-US" b="1" dirty="0" err="1">
                <a:solidFill>
                  <a:schemeClr val="tx1"/>
                </a:solidFill>
              </a:rPr>
              <a:t>Banquo</a:t>
            </a:r>
            <a:r>
              <a:rPr lang="en-US" b="1" dirty="0">
                <a:solidFill>
                  <a:schemeClr val="tx1"/>
                </a:solidFill>
              </a:rPr>
              <a:t>. Macbeth is every bit as valiant as you say, and I am satisfied with these praises of him. Let’s follow after him, now that he has gone ahead to prepare our welcome. He is a man without equal.</a:t>
            </a:r>
            <a:r>
              <a:rPr lang="en-US" i="1" dirty="0">
                <a:solidFill>
                  <a:srgbClr val="000000"/>
                </a:solidFill>
                <a:latin typeface="Lucida Grande"/>
              </a:rPr>
              <a:t> </a:t>
            </a:r>
          </a:p>
          <a:p>
            <a:pPr marL="0" indent="0">
              <a:buNone/>
            </a:pPr>
            <a:endParaRPr lang="en-US" i="1" dirty="0">
              <a:solidFill>
                <a:srgbClr val="000000"/>
              </a:solidFill>
              <a:latin typeface="Lucida Grande"/>
            </a:endParaRPr>
          </a:p>
          <a:p>
            <a:pPr marL="0" indent="0">
              <a:buNone/>
            </a:pPr>
            <a:r>
              <a:rPr lang="en-US" i="1" dirty="0">
                <a:solidFill>
                  <a:srgbClr val="000000"/>
                </a:solidFill>
                <a:latin typeface="Lucida Grande"/>
              </a:rPr>
              <a:t>Trumpet fanfare. They exit.</a:t>
            </a:r>
            <a:endParaRPr lang="en-US" b="1" dirty="0">
              <a:solidFill>
                <a:schemeClr val="tx1"/>
              </a:solidFill>
            </a:endParaRPr>
          </a:p>
        </p:txBody>
      </p:sp>
    </p:spTree>
    <p:extLst>
      <p:ext uri="{BB962C8B-B14F-4D97-AF65-F5344CB8AC3E}">
        <p14:creationId xmlns:p14="http://schemas.microsoft.com/office/powerpoint/2010/main" val="285221340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s://encrypted-tbn2.gstatic.com/images?q=tbn:ANd9GcTlX-66Un9HMot66ci69Q62qaNWN0DGpUHZTAz6D2Z5QvhAlUx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047098"/>
            <a:ext cx="12420599" cy="796605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485900" y="5276850"/>
            <a:ext cx="8229600" cy="1600200"/>
          </a:xfrm>
        </p:spPr>
        <p:txBody>
          <a:bodyPr/>
          <a:lstStyle/>
          <a:p>
            <a:pPr algn="l"/>
            <a:r>
              <a:rPr lang="en-US" sz="8000" b="1" dirty="0">
                <a:solidFill>
                  <a:srgbClr val="FF0000"/>
                </a:solidFill>
                <a:effectLst/>
                <a:latin typeface="Blackadder ITC" pitchFamily="82" charset="0"/>
              </a:rPr>
              <a:t>Act  One</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latin typeface="Blackadder ITC" pitchFamily="82" charset="0"/>
              </a:rPr>
              <a:t>Scene Five</a:t>
            </a:r>
          </a:p>
        </p:txBody>
      </p:sp>
    </p:spTree>
    <p:extLst>
      <p:ext uri="{BB962C8B-B14F-4D97-AF65-F5344CB8AC3E}">
        <p14:creationId xmlns:p14="http://schemas.microsoft.com/office/powerpoint/2010/main" val="3442651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6057332" cy="6858000"/>
          </a:xfrm>
        </p:spPr>
        <p:txBody>
          <a:bodyPr>
            <a:normAutofit/>
          </a:bodyPr>
          <a:lstStyle/>
          <a:p>
            <a:pPr marL="0" indent="0">
              <a:buNone/>
            </a:pPr>
            <a:r>
              <a:rPr lang="en-US" b="1" dirty="0">
                <a:solidFill>
                  <a:schemeClr val="tx1"/>
                </a:solidFill>
              </a:rPr>
              <a:t>FIRST WITCH</a:t>
            </a:r>
          </a:p>
          <a:p>
            <a:pPr marL="0" indent="0">
              <a:buNone/>
            </a:pPr>
            <a:r>
              <a:rPr lang="en-US" b="1" dirty="0">
                <a:solidFill>
                  <a:schemeClr val="tx1"/>
                </a:solidFill>
              </a:rPr>
              <a:t>Where the place</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SECOND WITCH</a:t>
            </a:r>
          </a:p>
          <a:p>
            <a:pPr marL="0" indent="0">
              <a:buNone/>
            </a:pPr>
            <a:r>
              <a:rPr lang="en-US" b="1" dirty="0">
                <a:solidFill>
                  <a:schemeClr val="tx1"/>
                </a:solidFill>
              </a:rPr>
              <a:t>Upon the heath</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THIRD WITCH</a:t>
            </a:r>
          </a:p>
          <a:p>
            <a:pPr marL="0" indent="0">
              <a:buNone/>
            </a:pPr>
            <a:r>
              <a:rPr lang="en-US" b="1" dirty="0">
                <a:solidFill>
                  <a:schemeClr val="tx1"/>
                </a:solidFill>
              </a:rPr>
              <a:t>There to meet with Macbeth</a:t>
            </a:r>
            <a:r>
              <a:rPr lang="en-US" b="1" dirty="0" smtClean="0">
                <a:solidFill>
                  <a:schemeClr val="tx1"/>
                </a:solidFill>
              </a:rPr>
              <a:t>.</a:t>
            </a:r>
          </a:p>
          <a:p>
            <a:pPr marL="0" indent="0">
              <a:buNone/>
            </a:pPr>
            <a:endParaRPr lang="en-US" b="1" dirty="0">
              <a:solidFill>
                <a:schemeClr val="tx1"/>
              </a:solidFill>
            </a:endParaRPr>
          </a:p>
          <a:p>
            <a:pPr marL="0" indent="0">
              <a:buNone/>
            </a:pPr>
            <a:r>
              <a:rPr lang="en-US" i="1" dirty="0">
                <a:solidFill>
                  <a:srgbClr val="000000"/>
                </a:solidFill>
                <a:latin typeface="Lucida Grande"/>
              </a:rPr>
              <a:t>The </a:t>
            </a:r>
            <a:r>
              <a:rPr lang="en-US" b="1" i="1" dirty="0">
                <a:solidFill>
                  <a:srgbClr val="000000"/>
                </a:solidFill>
                <a:latin typeface="Lucida Grande"/>
              </a:rPr>
              <a:t>WITCHES</a:t>
            </a:r>
            <a:r>
              <a:rPr lang="en-US" i="1" dirty="0">
                <a:solidFill>
                  <a:srgbClr val="000000"/>
                </a:solidFill>
                <a:latin typeface="Lucida Grande"/>
              </a:rPr>
              <a:t> hear the calls of their spirit friends or “familiars,” which look like animals—one is a cat and one is a toad.</a:t>
            </a:r>
            <a:endParaRPr lang="en-US" b="1" dirty="0">
              <a:solidFill>
                <a:schemeClr val="tx1"/>
              </a:solidFill>
            </a:endParaRPr>
          </a:p>
        </p:txBody>
      </p:sp>
      <p:sp>
        <p:nvSpPr>
          <p:cNvPr id="4" name="Content Placeholder 2"/>
          <p:cNvSpPr txBox="1">
            <a:spLocks/>
          </p:cNvSpPr>
          <p:nvPr/>
        </p:nvSpPr>
        <p:spPr>
          <a:xfrm>
            <a:off x="6057330" y="14785"/>
            <a:ext cx="6134669"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chemeClr val="tx1"/>
                </a:solidFill>
              </a:rPr>
              <a:t>FIRST WITCH</a:t>
            </a:r>
          </a:p>
          <a:p>
            <a:pPr marL="0" indent="0">
              <a:buNone/>
            </a:pPr>
            <a:r>
              <a:rPr lang="en-US" b="1" dirty="0">
                <a:solidFill>
                  <a:schemeClr val="tx1"/>
                </a:solidFill>
              </a:rPr>
              <a:t>Where should we meet?</a:t>
            </a:r>
          </a:p>
          <a:p>
            <a:pPr marL="0" indent="0">
              <a:buNone/>
            </a:pPr>
            <a:endParaRPr lang="en-US" b="1" dirty="0">
              <a:solidFill>
                <a:schemeClr val="tx1"/>
              </a:solidFill>
            </a:endParaRPr>
          </a:p>
          <a:p>
            <a:pPr marL="0" indent="0">
              <a:buNone/>
            </a:pPr>
            <a:r>
              <a:rPr lang="en-US" b="1" dirty="0">
                <a:solidFill>
                  <a:schemeClr val="tx1"/>
                </a:solidFill>
              </a:rPr>
              <a:t>SECOND WITCH</a:t>
            </a:r>
          </a:p>
          <a:p>
            <a:pPr marL="0" indent="0">
              <a:buNone/>
            </a:pPr>
            <a:r>
              <a:rPr lang="en-US" b="1" dirty="0">
                <a:solidFill>
                  <a:schemeClr val="tx1"/>
                </a:solidFill>
              </a:rPr>
              <a:t>Let’s do it in the open field.</a:t>
            </a:r>
          </a:p>
          <a:p>
            <a:pPr marL="0" indent="0">
              <a:buNone/>
            </a:pPr>
            <a:endParaRPr lang="en-US" b="1" dirty="0">
              <a:solidFill>
                <a:schemeClr val="tx1"/>
              </a:solidFill>
            </a:endParaRPr>
          </a:p>
          <a:p>
            <a:pPr marL="0" indent="0">
              <a:buNone/>
            </a:pPr>
            <a:r>
              <a:rPr lang="en-US" b="1" dirty="0">
                <a:solidFill>
                  <a:schemeClr val="tx1"/>
                </a:solidFill>
              </a:rPr>
              <a:t>THIRD WITCH</a:t>
            </a:r>
          </a:p>
          <a:p>
            <a:pPr marL="0" indent="0">
              <a:buNone/>
            </a:pPr>
            <a:r>
              <a:rPr lang="en-US" b="1" dirty="0">
                <a:solidFill>
                  <a:schemeClr val="tx1"/>
                </a:solidFill>
              </a:rPr>
              <a:t>We’ll meet Macbeth there.</a:t>
            </a:r>
          </a:p>
          <a:p>
            <a:pPr marL="0" indent="0">
              <a:buNone/>
            </a:pPr>
            <a:endParaRPr lang="en-US" b="1" dirty="0">
              <a:solidFill>
                <a:schemeClr val="tx1"/>
              </a:solidFill>
            </a:endParaRPr>
          </a:p>
          <a:p>
            <a:pPr marL="0" indent="0">
              <a:buNone/>
            </a:pPr>
            <a:r>
              <a:rPr lang="en-US" i="1" dirty="0">
                <a:solidFill>
                  <a:srgbClr val="000000"/>
                </a:solidFill>
                <a:latin typeface="Lucida Grande"/>
              </a:rPr>
              <a:t>The </a:t>
            </a:r>
            <a:r>
              <a:rPr lang="en-US" b="1" i="1" dirty="0">
                <a:solidFill>
                  <a:srgbClr val="000000"/>
                </a:solidFill>
                <a:latin typeface="Lucida Grande"/>
              </a:rPr>
              <a:t>WITCHES</a:t>
            </a:r>
            <a:r>
              <a:rPr lang="en-US" i="1" dirty="0">
                <a:solidFill>
                  <a:srgbClr val="000000"/>
                </a:solidFill>
                <a:latin typeface="Lucida Grande"/>
              </a:rPr>
              <a:t> hear the calls of their spirit friends or “familiars,” which look like animals—one is a cat and one is a toad.</a:t>
            </a:r>
            <a:endParaRPr lang="en-US" b="1" dirty="0">
              <a:solidFill>
                <a:schemeClr val="tx1"/>
              </a:solidFill>
            </a:endParaRPr>
          </a:p>
        </p:txBody>
      </p:sp>
    </p:spTree>
    <p:extLst>
      <p:ext uri="{BB962C8B-B14F-4D97-AF65-F5344CB8AC3E}">
        <p14:creationId xmlns:p14="http://schemas.microsoft.com/office/powerpoint/2010/main" val="324435740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Casting Call</a:t>
            </a:r>
            <a:endParaRPr lang="en-US" dirty="0"/>
          </a:p>
        </p:txBody>
      </p:sp>
      <p:sp>
        <p:nvSpPr>
          <p:cNvPr id="3" name="Content Placeholder 2"/>
          <p:cNvSpPr>
            <a:spLocks noGrp="1"/>
          </p:cNvSpPr>
          <p:nvPr>
            <p:ph idx="1"/>
          </p:nvPr>
        </p:nvSpPr>
        <p:spPr/>
        <p:txBody>
          <a:bodyPr/>
          <a:lstStyle/>
          <a:p>
            <a:r>
              <a:rPr lang="en-US" b="1" dirty="0" smtClean="0">
                <a:solidFill>
                  <a:schemeClr val="tx1"/>
                </a:solidFill>
              </a:rPr>
              <a:t>Lady Macbeth (possibly the coldest, most conniving, character Shakespeare ever wrote)</a:t>
            </a:r>
          </a:p>
          <a:p>
            <a:pPr lvl="1"/>
            <a:r>
              <a:rPr lang="en-US" b="1" dirty="0" smtClean="0">
                <a:solidFill>
                  <a:schemeClr val="tx1"/>
                </a:solidFill>
              </a:rPr>
              <a:t>Dr. </a:t>
            </a:r>
            <a:r>
              <a:rPr lang="en-US" b="1" dirty="0" err="1" smtClean="0">
                <a:solidFill>
                  <a:schemeClr val="tx1"/>
                </a:solidFill>
              </a:rPr>
              <a:t>Ambrister</a:t>
            </a:r>
            <a:endParaRPr lang="en-US" b="1" dirty="0" smtClean="0">
              <a:solidFill>
                <a:schemeClr val="tx1"/>
              </a:solidFill>
            </a:endParaRPr>
          </a:p>
          <a:p>
            <a:pPr lvl="1"/>
            <a:r>
              <a:rPr lang="en-US" b="1" dirty="0" smtClean="0">
                <a:solidFill>
                  <a:schemeClr val="tx1"/>
                </a:solidFill>
              </a:rPr>
              <a:t>Dr. </a:t>
            </a:r>
            <a:r>
              <a:rPr lang="en-US" b="1" dirty="0" err="1" smtClean="0">
                <a:solidFill>
                  <a:schemeClr val="tx1"/>
                </a:solidFill>
              </a:rPr>
              <a:t>Phillipines</a:t>
            </a:r>
            <a:endParaRPr lang="en-US" b="1" dirty="0" smtClean="0">
              <a:solidFill>
                <a:schemeClr val="tx1"/>
              </a:solidFill>
            </a:endParaRPr>
          </a:p>
          <a:p>
            <a:r>
              <a:rPr lang="en-US" b="1" dirty="0" smtClean="0">
                <a:solidFill>
                  <a:schemeClr val="tx1"/>
                </a:solidFill>
              </a:rPr>
              <a:t>Servant (the opposite of a king)</a:t>
            </a:r>
          </a:p>
          <a:p>
            <a:pPr lvl="1"/>
            <a:r>
              <a:rPr lang="en-US" b="1" dirty="0" smtClean="0">
                <a:solidFill>
                  <a:schemeClr val="tx1"/>
                </a:solidFill>
              </a:rPr>
              <a:t>Dr. Brown</a:t>
            </a:r>
          </a:p>
          <a:p>
            <a:pPr lvl="1"/>
            <a:r>
              <a:rPr lang="en-US" b="1" dirty="0" smtClean="0">
                <a:solidFill>
                  <a:schemeClr val="tx1"/>
                </a:solidFill>
              </a:rPr>
              <a:t>Major </a:t>
            </a:r>
            <a:r>
              <a:rPr lang="en-US" b="1" dirty="0" err="1" smtClean="0">
                <a:solidFill>
                  <a:schemeClr val="tx1"/>
                </a:solidFill>
              </a:rPr>
              <a:t>Silveria</a:t>
            </a:r>
            <a:endParaRPr lang="en-US" b="1" dirty="0" smtClean="0">
              <a:solidFill>
                <a:schemeClr val="tx1"/>
              </a:solidFill>
            </a:endParaRPr>
          </a:p>
          <a:p>
            <a:r>
              <a:rPr lang="en-US" b="1" dirty="0" smtClean="0">
                <a:solidFill>
                  <a:schemeClr val="tx1"/>
                </a:solidFill>
              </a:rPr>
              <a:t>Macbeth (now has cold feet)</a:t>
            </a:r>
          </a:p>
          <a:p>
            <a:pPr lvl="1"/>
            <a:r>
              <a:rPr lang="en-US" b="1" dirty="0" err="1" smtClean="0">
                <a:solidFill>
                  <a:schemeClr val="tx1"/>
                </a:solidFill>
              </a:rPr>
              <a:t>Mastah</a:t>
            </a:r>
            <a:r>
              <a:rPr lang="en-US" b="1" dirty="0" smtClean="0">
                <a:solidFill>
                  <a:schemeClr val="tx1"/>
                </a:solidFill>
              </a:rPr>
              <a:t> Chi</a:t>
            </a:r>
          </a:p>
          <a:p>
            <a:pPr lvl="1"/>
            <a:r>
              <a:rPr lang="en-US" b="1" dirty="0" smtClean="0">
                <a:solidFill>
                  <a:schemeClr val="tx1"/>
                </a:solidFill>
              </a:rPr>
              <a:t>Dr. </a:t>
            </a:r>
            <a:r>
              <a:rPr lang="en-US" b="1" dirty="0" err="1" smtClean="0">
                <a:solidFill>
                  <a:schemeClr val="tx1"/>
                </a:solidFill>
              </a:rPr>
              <a:t>Webbinar</a:t>
            </a:r>
            <a:endParaRPr lang="en-US" b="1" dirty="0" smtClean="0">
              <a:solidFill>
                <a:schemeClr val="tx1"/>
              </a:solidFill>
            </a:endParaRPr>
          </a:p>
          <a:p>
            <a:endParaRPr lang="en-US" b="1" dirty="0" smtClean="0">
              <a:solidFill>
                <a:schemeClr val="tx1"/>
              </a:solidFill>
            </a:endParaRPr>
          </a:p>
        </p:txBody>
      </p:sp>
    </p:spTree>
    <p:extLst>
      <p:ext uri="{BB962C8B-B14F-4D97-AF65-F5344CB8AC3E}">
        <p14:creationId xmlns:p14="http://schemas.microsoft.com/office/powerpoint/2010/main" val="404176245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
            <a:ext cx="6019800" cy="6858000"/>
          </a:xfrm>
        </p:spPr>
        <p:txBody>
          <a:bodyPr>
            <a:normAutofit fontScale="92500" lnSpcReduction="10000"/>
          </a:bodyPr>
          <a:lstStyle/>
          <a:p>
            <a:pPr marL="0" indent="0">
              <a:buNone/>
            </a:pPr>
            <a:r>
              <a:rPr lang="en-US" b="1" i="1" dirty="0">
                <a:solidFill>
                  <a:srgbClr val="000000"/>
                </a:solidFill>
                <a:latin typeface="Lucida Grande"/>
              </a:rPr>
              <a:t>LADY MACBETH</a:t>
            </a:r>
            <a:r>
              <a:rPr lang="en-US" i="1" dirty="0">
                <a:solidFill>
                  <a:srgbClr val="000000"/>
                </a:solidFill>
                <a:latin typeface="Lucida Grande"/>
              </a:rPr>
              <a:t> enters, reading a letter</a:t>
            </a:r>
            <a:r>
              <a:rPr lang="en-US" i="1" dirty="0" smtClean="0">
                <a:solidFill>
                  <a:srgbClr val="000000"/>
                </a:solidFill>
                <a:latin typeface="Lucida Grande"/>
              </a:rPr>
              <a:t>.</a:t>
            </a:r>
          </a:p>
          <a:p>
            <a:pPr marL="0" indent="0">
              <a:buNone/>
            </a:pPr>
            <a:endParaRPr lang="en-US" b="1" i="1" dirty="0" smtClean="0">
              <a:solidFill>
                <a:srgbClr val="000000"/>
              </a:solidFill>
              <a:latin typeface="Lucida Grande"/>
            </a:endParaRPr>
          </a:p>
          <a:p>
            <a:pPr marL="0" indent="0">
              <a:buNone/>
            </a:pPr>
            <a:r>
              <a:rPr lang="en-US" b="1" i="1" dirty="0" smtClean="0">
                <a:solidFill>
                  <a:srgbClr val="000000"/>
                </a:solidFill>
                <a:latin typeface="Lucida Grande"/>
              </a:rPr>
              <a:t>LADY MACBETH</a:t>
            </a:r>
            <a:endParaRPr lang="en-US" b="1" i="1" dirty="0">
              <a:solidFill>
                <a:srgbClr val="000000"/>
              </a:solidFill>
              <a:latin typeface="Lucida Grande"/>
            </a:endParaRPr>
          </a:p>
          <a:p>
            <a:pPr marL="0" indent="0">
              <a:buNone/>
            </a:pPr>
            <a:r>
              <a:rPr lang="en-US" b="1" dirty="0">
                <a:solidFill>
                  <a:schemeClr val="tx1"/>
                </a:solidFill>
              </a:rPr>
              <a:t>(reading) “They met me in the day of success, and I have learned by the </a:t>
            </a:r>
            <a:r>
              <a:rPr lang="en-US" b="1" dirty="0" err="1">
                <a:solidFill>
                  <a:schemeClr val="tx1"/>
                </a:solidFill>
              </a:rPr>
              <a:t>perfectest</a:t>
            </a:r>
            <a:r>
              <a:rPr lang="en-US" b="1" dirty="0">
                <a:solidFill>
                  <a:schemeClr val="tx1"/>
                </a:solidFill>
              </a:rPr>
              <a:t> report they have more in them than mortal knowledge. When I burned in desire to question them further, they made themselves air, into which they vanished. Whiles I stood rapt in the wonder of it came missives from the king, who all-hailed me 'Thane of Cawdor,' by which title, before, these weird sisters saluted me, and referred me to the coming on of time with 'Hail, king that shalt be!' This have I thought good to deliver thee, my dearest partner of greatness, that thou </a:t>
            </a:r>
            <a:r>
              <a:rPr lang="en-US" b="1" dirty="0" err="1">
                <a:solidFill>
                  <a:schemeClr val="tx1"/>
                </a:solidFill>
              </a:rPr>
              <a:t>might’st</a:t>
            </a:r>
            <a:r>
              <a:rPr lang="en-US" b="1" dirty="0">
                <a:solidFill>
                  <a:schemeClr val="tx1"/>
                </a:solidFill>
              </a:rPr>
              <a:t> not lose the dues of rejoicing, by being ignorant of what greatness is promised thee. Lay it to thy heart, and farewell.”</a:t>
            </a:r>
          </a:p>
        </p:txBody>
      </p:sp>
      <p:sp>
        <p:nvSpPr>
          <p:cNvPr id="4" name="Content Placeholder 2"/>
          <p:cNvSpPr txBox="1">
            <a:spLocks/>
          </p:cNvSpPr>
          <p:nvPr/>
        </p:nvSpPr>
        <p:spPr>
          <a:xfrm>
            <a:off x="6189784" y="0"/>
            <a:ext cx="6002215" cy="6858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i="1" dirty="0">
                <a:solidFill>
                  <a:srgbClr val="000000"/>
                </a:solidFill>
                <a:latin typeface="Lucida Grande"/>
              </a:rPr>
              <a:t>LADY MACBETH</a:t>
            </a:r>
            <a:r>
              <a:rPr lang="en-US" i="1" dirty="0">
                <a:solidFill>
                  <a:srgbClr val="000000"/>
                </a:solidFill>
                <a:latin typeface="Lucida Grande"/>
              </a:rPr>
              <a:t> enters, reading a letter.</a:t>
            </a:r>
          </a:p>
          <a:p>
            <a:pPr marL="0" indent="0">
              <a:buNone/>
            </a:pPr>
            <a:endParaRPr lang="en-US" b="1" i="1" dirty="0">
              <a:solidFill>
                <a:srgbClr val="000000"/>
              </a:solidFill>
              <a:latin typeface="Lucida Grande"/>
            </a:endParaRPr>
          </a:p>
          <a:p>
            <a:pPr marL="0" indent="0">
              <a:buNone/>
            </a:pPr>
            <a:r>
              <a:rPr lang="en-US" b="1" dirty="0">
                <a:solidFill>
                  <a:schemeClr val="tx1"/>
                </a:solidFill>
              </a:rPr>
              <a:t>LADY MACBETH</a:t>
            </a:r>
          </a:p>
          <a:p>
            <a:pPr marL="0" indent="0">
              <a:buNone/>
            </a:pPr>
            <a:r>
              <a:rPr lang="en-US" b="1" dirty="0">
                <a:solidFill>
                  <a:schemeClr val="tx1"/>
                </a:solidFill>
              </a:rPr>
              <a:t>“The witches met me on the day of my victory in battle, and I have since learned that they have supernatural knowledge. When I tried desperately to question them further, they vanished into thin air. While I stood spellbound, messengers from the king arrived and greeted me as the thane of Cawdor, which is precisely how the weird sisters had saluted me before calling me ’the future king!' I thought I should tell you this news, my dearest partner in greatness, so that you could rejoice along with me about the greatness that is promised to us. Keep it secret, and farewell.”</a:t>
            </a:r>
          </a:p>
        </p:txBody>
      </p:sp>
    </p:spTree>
    <p:extLst>
      <p:ext uri="{BB962C8B-B14F-4D97-AF65-F5344CB8AC3E}">
        <p14:creationId xmlns:p14="http://schemas.microsoft.com/office/powerpoint/2010/main" val="279803336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
            <a:ext cx="7696201" cy="6858000"/>
          </a:xfrm>
        </p:spPr>
        <p:txBody>
          <a:bodyPr>
            <a:normAutofit fontScale="92500" lnSpcReduction="10000"/>
          </a:bodyPr>
          <a:lstStyle/>
          <a:p>
            <a:pPr marL="0" indent="0" fontAlgn="base">
              <a:buNone/>
            </a:pPr>
            <a:r>
              <a:rPr lang="en-US" b="1" dirty="0" smtClean="0">
                <a:solidFill>
                  <a:schemeClr val="tx1"/>
                </a:solidFill>
              </a:rPr>
              <a:t>LADY MACBETH</a:t>
            </a:r>
          </a:p>
          <a:p>
            <a:pPr marL="0" indent="0" fontAlgn="base">
              <a:buNone/>
            </a:pPr>
            <a:r>
              <a:rPr lang="en-US" b="1" dirty="0" err="1" smtClean="0">
                <a:solidFill>
                  <a:schemeClr val="tx1"/>
                </a:solidFill>
              </a:rPr>
              <a:t>Glamis</a:t>
            </a:r>
            <a:r>
              <a:rPr lang="en-US" b="1" dirty="0" smtClean="0">
                <a:solidFill>
                  <a:schemeClr val="tx1"/>
                </a:solidFill>
              </a:rPr>
              <a:t> </a:t>
            </a:r>
            <a:r>
              <a:rPr lang="en-US" b="1" dirty="0">
                <a:solidFill>
                  <a:schemeClr val="tx1"/>
                </a:solidFill>
              </a:rPr>
              <a:t>thou art, and Cawdor; and shalt be</a:t>
            </a:r>
          </a:p>
          <a:p>
            <a:pPr marL="0" indent="0" fontAlgn="base">
              <a:buNone/>
            </a:pPr>
            <a:r>
              <a:rPr lang="en-US" b="1" dirty="0">
                <a:solidFill>
                  <a:schemeClr val="tx1"/>
                </a:solidFill>
              </a:rPr>
              <a:t>What thou art promised. Yet do I fear thy nature;</a:t>
            </a:r>
          </a:p>
          <a:p>
            <a:pPr marL="0" indent="0" fontAlgn="base">
              <a:buNone/>
            </a:pPr>
            <a:r>
              <a:rPr lang="en-US" b="1" dirty="0">
                <a:solidFill>
                  <a:schemeClr val="tx1"/>
                </a:solidFill>
              </a:rPr>
              <a:t>It is too full o' </a:t>
            </a:r>
            <a:r>
              <a:rPr lang="en-US" b="1" dirty="0" err="1">
                <a:solidFill>
                  <a:schemeClr val="tx1"/>
                </a:solidFill>
              </a:rPr>
              <a:t>th</a:t>
            </a:r>
            <a:r>
              <a:rPr lang="en-US" b="1" dirty="0">
                <a:solidFill>
                  <a:schemeClr val="tx1"/>
                </a:solidFill>
              </a:rPr>
              <a:t>' milk of human kindness</a:t>
            </a:r>
          </a:p>
          <a:p>
            <a:pPr marL="0" indent="0" fontAlgn="base">
              <a:buNone/>
            </a:pPr>
            <a:r>
              <a:rPr lang="en-US" b="1" dirty="0">
                <a:solidFill>
                  <a:schemeClr val="tx1"/>
                </a:solidFill>
              </a:rPr>
              <a:t>To catch the nearest way: thou wouldst be great,</a:t>
            </a:r>
          </a:p>
          <a:p>
            <a:pPr marL="0" indent="0" fontAlgn="base">
              <a:buNone/>
            </a:pPr>
            <a:r>
              <a:rPr lang="en-US" b="1" dirty="0">
                <a:solidFill>
                  <a:schemeClr val="tx1"/>
                </a:solidFill>
              </a:rPr>
              <a:t>Art not without ambition, but without</a:t>
            </a:r>
          </a:p>
          <a:p>
            <a:pPr marL="0" indent="0" fontAlgn="base">
              <a:buNone/>
            </a:pPr>
            <a:r>
              <a:rPr lang="en-US" b="1" dirty="0">
                <a:solidFill>
                  <a:schemeClr val="tx1"/>
                </a:solidFill>
              </a:rPr>
              <a:t>The illness should attend it. What thou wouldst highly,</a:t>
            </a:r>
          </a:p>
          <a:p>
            <a:pPr marL="0" indent="0" fontAlgn="base">
              <a:buNone/>
            </a:pPr>
            <a:r>
              <a:rPr lang="en-US" b="1" dirty="0">
                <a:solidFill>
                  <a:schemeClr val="tx1"/>
                </a:solidFill>
              </a:rPr>
              <a:t>That wouldst thou holily; wouldst not play false,</a:t>
            </a:r>
          </a:p>
          <a:p>
            <a:pPr marL="0" indent="0" fontAlgn="base">
              <a:buNone/>
            </a:pPr>
            <a:r>
              <a:rPr lang="en-US" b="1" dirty="0">
                <a:solidFill>
                  <a:schemeClr val="tx1"/>
                </a:solidFill>
              </a:rPr>
              <a:t>And yet wouldst wrongly win. </a:t>
            </a:r>
            <a:r>
              <a:rPr lang="en-US" b="1" dirty="0" err="1">
                <a:solidFill>
                  <a:schemeClr val="tx1"/>
                </a:solidFill>
              </a:rPr>
              <a:t>Thou'ld’st</a:t>
            </a:r>
            <a:r>
              <a:rPr lang="en-US" b="1" dirty="0">
                <a:solidFill>
                  <a:schemeClr val="tx1"/>
                </a:solidFill>
              </a:rPr>
              <a:t> have, great </a:t>
            </a:r>
            <a:r>
              <a:rPr lang="en-US" b="1" dirty="0" err="1">
                <a:solidFill>
                  <a:schemeClr val="tx1"/>
                </a:solidFill>
              </a:rPr>
              <a:t>Glamis</a:t>
            </a:r>
            <a:r>
              <a:rPr lang="en-US" b="1" dirty="0">
                <a:solidFill>
                  <a:schemeClr val="tx1"/>
                </a:solidFill>
              </a:rPr>
              <a:t>,</a:t>
            </a:r>
          </a:p>
          <a:p>
            <a:pPr marL="0" indent="0" fontAlgn="base">
              <a:buNone/>
            </a:pPr>
            <a:r>
              <a:rPr lang="en-US" b="1" dirty="0">
                <a:solidFill>
                  <a:schemeClr val="tx1"/>
                </a:solidFill>
              </a:rPr>
              <a:t>That which cries, “Thus thou must do,” if thou have it,</a:t>
            </a:r>
          </a:p>
          <a:p>
            <a:pPr marL="0" indent="0" fontAlgn="base">
              <a:buNone/>
            </a:pPr>
            <a:r>
              <a:rPr lang="en-US" b="1" dirty="0">
                <a:solidFill>
                  <a:schemeClr val="tx1"/>
                </a:solidFill>
              </a:rPr>
              <a:t>And that which rather thou dost fear to do,</a:t>
            </a:r>
          </a:p>
          <a:p>
            <a:pPr marL="0" indent="0" fontAlgn="base">
              <a:buNone/>
            </a:pPr>
            <a:r>
              <a:rPr lang="en-US" b="1" dirty="0">
                <a:solidFill>
                  <a:schemeClr val="tx1"/>
                </a:solidFill>
              </a:rPr>
              <a:t>Than </a:t>
            </a:r>
            <a:r>
              <a:rPr lang="en-US" b="1" dirty="0" err="1">
                <a:solidFill>
                  <a:schemeClr val="tx1"/>
                </a:solidFill>
              </a:rPr>
              <a:t>wishest</a:t>
            </a:r>
            <a:r>
              <a:rPr lang="en-US" b="1" dirty="0">
                <a:solidFill>
                  <a:schemeClr val="tx1"/>
                </a:solidFill>
              </a:rPr>
              <a:t> should be undone. </a:t>
            </a:r>
            <a:r>
              <a:rPr lang="en-US" b="1" dirty="0" err="1">
                <a:solidFill>
                  <a:schemeClr val="tx1"/>
                </a:solidFill>
              </a:rPr>
              <a:t>Hie</a:t>
            </a:r>
            <a:r>
              <a:rPr lang="en-US" b="1" dirty="0">
                <a:solidFill>
                  <a:schemeClr val="tx1"/>
                </a:solidFill>
              </a:rPr>
              <a:t> thee hither,</a:t>
            </a:r>
          </a:p>
          <a:p>
            <a:pPr marL="0" indent="0" fontAlgn="base">
              <a:buNone/>
            </a:pPr>
            <a:r>
              <a:rPr lang="en-US" b="1" dirty="0">
                <a:solidFill>
                  <a:schemeClr val="tx1"/>
                </a:solidFill>
              </a:rPr>
              <a:t>That I may pour my spirits in </a:t>
            </a:r>
            <a:r>
              <a:rPr lang="en-US" b="1" dirty="0" err="1">
                <a:solidFill>
                  <a:schemeClr val="tx1"/>
                </a:solidFill>
              </a:rPr>
              <a:t>thine</a:t>
            </a:r>
            <a:r>
              <a:rPr lang="en-US" b="1" dirty="0">
                <a:solidFill>
                  <a:schemeClr val="tx1"/>
                </a:solidFill>
              </a:rPr>
              <a:t> ear</a:t>
            </a:r>
          </a:p>
          <a:p>
            <a:pPr marL="0" indent="0" fontAlgn="base">
              <a:buNone/>
            </a:pPr>
            <a:r>
              <a:rPr lang="en-US" b="1" dirty="0">
                <a:solidFill>
                  <a:schemeClr val="tx1"/>
                </a:solidFill>
              </a:rPr>
              <a:t>And chastise with the valor of my tongue</a:t>
            </a:r>
          </a:p>
          <a:p>
            <a:pPr marL="0" indent="0" fontAlgn="base">
              <a:buNone/>
            </a:pPr>
            <a:r>
              <a:rPr lang="en-US" b="1" dirty="0">
                <a:solidFill>
                  <a:schemeClr val="tx1"/>
                </a:solidFill>
              </a:rPr>
              <a:t>All that impedes thee from the golden round,</a:t>
            </a:r>
          </a:p>
          <a:p>
            <a:pPr marL="0" indent="0" fontAlgn="base">
              <a:buNone/>
            </a:pPr>
            <a:r>
              <a:rPr lang="en-US" b="1" dirty="0">
                <a:solidFill>
                  <a:schemeClr val="tx1"/>
                </a:solidFill>
              </a:rPr>
              <a:t>Which fate and metaphysical aid doth seem</a:t>
            </a:r>
          </a:p>
          <a:p>
            <a:pPr marL="0" indent="0" fontAlgn="base">
              <a:buNone/>
            </a:pPr>
            <a:r>
              <a:rPr lang="en-US" b="1" dirty="0">
                <a:solidFill>
                  <a:schemeClr val="tx1"/>
                </a:solidFill>
              </a:rPr>
              <a:t>To have thee crowned withal.</a:t>
            </a:r>
          </a:p>
        </p:txBody>
      </p:sp>
      <p:sp>
        <p:nvSpPr>
          <p:cNvPr id="4" name="Content Placeholder 2"/>
          <p:cNvSpPr txBox="1">
            <a:spLocks/>
          </p:cNvSpPr>
          <p:nvPr/>
        </p:nvSpPr>
        <p:spPr>
          <a:xfrm>
            <a:off x="7696200" y="0"/>
            <a:ext cx="4495800" cy="68580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fontAlgn="base">
              <a:buNone/>
            </a:pPr>
            <a:r>
              <a:rPr lang="en-US" b="1" dirty="0">
                <a:solidFill>
                  <a:schemeClr val="tx1"/>
                </a:solidFill>
              </a:rPr>
              <a:t>LADY MACBETH</a:t>
            </a:r>
          </a:p>
          <a:p>
            <a:pPr marL="0" indent="0" fontAlgn="base">
              <a:buNone/>
            </a:pPr>
            <a:endParaRPr lang="en-US" b="1" dirty="0">
              <a:solidFill>
                <a:schemeClr val="tx1"/>
              </a:solidFill>
            </a:endParaRPr>
          </a:p>
          <a:p>
            <a:pPr marL="0" indent="0" fontAlgn="base">
              <a:buNone/>
            </a:pPr>
            <a:r>
              <a:rPr lang="en-US" b="1" dirty="0">
                <a:solidFill>
                  <a:schemeClr val="tx1"/>
                </a:solidFill>
              </a:rPr>
              <a:t>(she looks up from the letter) You are thane of </a:t>
            </a:r>
            <a:r>
              <a:rPr lang="en-US" b="1" dirty="0" err="1">
                <a:solidFill>
                  <a:schemeClr val="tx1"/>
                </a:solidFill>
              </a:rPr>
              <a:t>Glamis</a:t>
            </a:r>
            <a:r>
              <a:rPr lang="en-US" b="1" dirty="0">
                <a:solidFill>
                  <a:schemeClr val="tx1"/>
                </a:solidFill>
              </a:rPr>
              <a:t> and Cawdor, and you’re going to be king, just like you were promised. But I worry about whether or not you have what it takes to seize the crown. You are too full of the milk of human kindness to strike aggressively at your first opportunity. You want to be powerful, and you don’t lack ambition, but you don’t have the mean streak that these things call for. The things you want to do, you want to do like a good man. You don’t want to cheat, yet you want what doesn’t belong to you. There’s something you want, but you’re afraid to do what you need to do to get it. You want it to be done for you. Hurry home so I can persuade you and talk you out of whatever’s keeping you from going after the crown. After all, fate and witchcraft both seem to want you to be king.</a:t>
            </a:r>
          </a:p>
        </p:txBody>
      </p:sp>
    </p:spTree>
    <p:extLst>
      <p:ext uri="{BB962C8B-B14F-4D97-AF65-F5344CB8AC3E}">
        <p14:creationId xmlns:p14="http://schemas.microsoft.com/office/powerpoint/2010/main" val="249115515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
            <a:ext cx="6019800" cy="6858000"/>
          </a:xfrm>
        </p:spPr>
        <p:txBody>
          <a:bodyPr/>
          <a:lstStyle/>
          <a:p>
            <a:pPr marL="0" indent="0" fontAlgn="base">
              <a:buNone/>
            </a:pPr>
            <a:r>
              <a:rPr lang="en-US" i="1" dirty="0">
                <a:solidFill>
                  <a:srgbClr val="000000"/>
                </a:solidFill>
                <a:latin typeface="Lucida Grande"/>
              </a:rPr>
              <a:t>A </a:t>
            </a:r>
            <a:r>
              <a:rPr lang="en-US" b="1" i="1" dirty="0">
                <a:solidFill>
                  <a:srgbClr val="000000"/>
                </a:solidFill>
                <a:latin typeface="Lucida Grande"/>
              </a:rPr>
              <a:t>SERVANT</a:t>
            </a:r>
            <a:r>
              <a:rPr lang="en-US" i="1" dirty="0">
                <a:solidFill>
                  <a:srgbClr val="000000"/>
                </a:solidFill>
                <a:latin typeface="Lucida Grande"/>
              </a:rPr>
              <a:t> enters</a:t>
            </a:r>
            <a:r>
              <a:rPr lang="en-US" i="1" dirty="0" smtClean="0">
                <a:solidFill>
                  <a:srgbClr val="000000"/>
                </a:solidFill>
                <a:latin typeface="Lucida Grande"/>
              </a:rPr>
              <a:t>.</a:t>
            </a:r>
          </a:p>
          <a:p>
            <a:pPr marL="0" indent="0" fontAlgn="base">
              <a:buNone/>
            </a:pPr>
            <a:endParaRPr lang="en-US" b="1" i="1" dirty="0">
              <a:solidFill>
                <a:srgbClr val="000000"/>
              </a:solidFill>
              <a:latin typeface="Lucida Grande"/>
            </a:endParaRPr>
          </a:p>
          <a:p>
            <a:pPr marL="0" indent="0" fontAlgn="base">
              <a:buNone/>
            </a:pPr>
            <a:r>
              <a:rPr lang="en-US" b="1" i="1" dirty="0" smtClean="0">
                <a:solidFill>
                  <a:srgbClr val="000000"/>
                </a:solidFill>
                <a:latin typeface="Lucida Grande"/>
              </a:rPr>
              <a:t>LADY MACBETH</a:t>
            </a:r>
          </a:p>
          <a:p>
            <a:pPr marL="0" indent="0" fontAlgn="base">
              <a:buNone/>
            </a:pPr>
            <a:r>
              <a:rPr lang="en-US" b="1" dirty="0">
                <a:solidFill>
                  <a:schemeClr val="tx1"/>
                </a:solidFill>
              </a:rPr>
              <a:t>What is your tidings</a:t>
            </a:r>
            <a:r>
              <a:rPr lang="en-US" b="1" dirty="0" smtClean="0">
                <a:solidFill>
                  <a:schemeClr val="tx1"/>
                </a:solidFill>
              </a:rPr>
              <a:t>?</a:t>
            </a:r>
          </a:p>
          <a:p>
            <a:pPr marL="0" indent="0" fontAlgn="base">
              <a:buNone/>
            </a:pPr>
            <a:endParaRPr lang="en-US" b="1" dirty="0">
              <a:solidFill>
                <a:schemeClr val="tx1"/>
              </a:solidFill>
            </a:endParaRPr>
          </a:p>
          <a:p>
            <a:pPr marL="0" indent="0" fontAlgn="base">
              <a:buNone/>
            </a:pPr>
            <a:r>
              <a:rPr lang="en-US" b="1" dirty="0">
                <a:solidFill>
                  <a:schemeClr val="tx1"/>
                </a:solidFill>
              </a:rPr>
              <a:t>SERVANT</a:t>
            </a:r>
          </a:p>
          <a:p>
            <a:pPr marL="0" indent="0" fontAlgn="base">
              <a:buNone/>
            </a:pPr>
            <a:r>
              <a:rPr lang="en-US" b="1" dirty="0">
                <a:solidFill>
                  <a:schemeClr val="tx1"/>
                </a:solidFill>
              </a:rPr>
              <a:t>The king comes here tonight</a:t>
            </a:r>
            <a:r>
              <a:rPr lang="en-US" b="1" dirty="0" smtClean="0">
                <a:solidFill>
                  <a:schemeClr val="tx1"/>
                </a:solidFill>
              </a:rPr>
              <a:t>.</a:t>
            </a:r>
          </a:p>
          <a:p>
            <a:pPr marL="0" indent="0" fontAlgn="base">
              <a:buNone/>
            </a:pPr>
            <a:endParaRPr lang="en-US" b="1" dirty="0">
              <a:solidFill>
                <a:schemeClr val="tx1"/>
              </a:solidFill>
            </a:endParaRPr>
          </a:p>
          <a:p>
            <a:pPr marL="0" indent="0" fontAlgn="base">
              <a:buNone/>
            </a:pPr>
            <a:r>
              <a:rPr lang="en-US" b="1" dirty="0">
                <a:solidFill>
                  <a:schemeClr val="tx1"/>
                </a:solidFill>
              </a:rPr>
              <a:t>LADY MACBETH</a:t>
            </a:r>
          </a:p>
          <a:p>
            <a:pPr marL="0" indent="0" fontAlgn="base">
              <a:buNone/>
            </a:pPr>
            <a:r>
              <a:rPr lang="en-US" b="1" dirty="0" smtClean="0">
                <a:solidFill>
                  <a:schemeClr val="tx1"/>
                </a:solidFill>
              </a:rPr>
              <a:t>Thou </a:t>
            </a:r>
            <a:r>
              <a:rPr lang="en-US" b="1" dirty="0">
                <a:solidFill>
                  <a:schemeClr val="tx1"/>
                </a:solidFill>
              </a:rPr>
              <a:t>'</a:t>
            </a:r>
            <a:r>
              <a:rPr lang="en-US" b="1" dirty="0" err="1">
                <a:solidFill>
                  <a:schemeClr val="tx1"/>
                </a:solidFill>
              </a:rPr>
              <a:t>rt</a:t>
            </a:r>
            <a:r>
              <a:rPr lang="en-US" b="1" dirty="0">
                <a:solidFill>
                  <a:schemeClr val="tx1"/>
                </a:solidFill>
              </a:rPr>
              <a:t> mad to say it.</a:t>
            </a:r>
          </a:p>
          <a:p>
            <a:pPr marL="0" indent="0" fontAlgn="base">
              <a:buNone/>
            </a:pPr>
            <a:r>
              <a:rPr lang="en-US" b="1" dirty="0">
                <a:solidFill>
                  <a:schemeClr val="tx1"/>
                </a:solidFill>
              </a:rPr>
              <a:t>Is not thy master with him, who, were ’t so,</a:t>
            </a:r>
          </a:p>
          <a:p>
            <a:pPr marL="0" indent="0" fontAlgn="base">
              <a:buNone/>
            </a:pPr>
            <a:r>
              <a:rPr lang="en-US" b="1" dirty="0">
                <a:solidFill>
                  <a:schemeClr val="tx1"/>
                </a:solidFill>
              </a:rPr>
              <a:t>Would have informed for preparation?</a:t>
            </a:r>
          </a:p>
        </p:txBody>
      </p:sp>
      <p:sp>
        <p:nvSpPr>
          <p:cNvPr id="4" name="Content Placeholder 2"/>
          <p:cNvSpPr txBox="1">
            <a:spLocks/>
          </p:cNvSpPr>
          <p:nvPr/>
        </p:nvSpPr>
        <p:spPr>
          <a:xfrm>
            <a:off x="6189784" y="0"/>
            <a:ext cx="6002215"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fontAlgn="base">
              <a:buNone/>
            </a:pPr>
            <a:r>
              <a:rPr lang="en-US" i="1" dirty="0">
                <a:solidFill>
                  <a:srgbClr val="000000"/>
                </a:solidFill>
                <a:latin typeface="Lucida Grande"/>
              </a:rPr>
              <a:t>A </a:t>
            </a:r>
            <a:r>
              <a:rPr lang="en-US" b="1" i="1" dirty="0">
                <a:solidFill>
                  <a:srgbClr val="000000"/>
                </a:solidFill>
                <a:latin typeface="Lucida Grande"/>
              </a:rPr>
              <a:t>SERVANT</a:t>
            </a:r>
            <a:r>
              <a:rPr lang="en-US" i="1" dirty="0">
                <a:solidFill>
                  <a:srgbClr val="000000"/>
                </a:solidFill>
                <a:latin typeface="Lucida Grande"/>
              </a:rPr>
              <a:t> enters.</a:t>
            </a:r>
          </a:p>
          <a:p>
            <a:pPr marL="0" indent="0" fontAlgn="base">
              <a:buNone/>
            </a:pPr>
            <a:endParaRPr lang="en-US" b="1" i="1" dirty="0">
              <a:solidFill>
                <a:srgbClr val="000000"/>
              </a:solidFill>
              <a:latin typeface="Lucida Grande"/>
            </a:endParaRPr>
          </a:p>
          <a:p>
            <a:pPr marL="0" indent="0" fontAlgn="base">
              <a:buNone/>
            </a:pPr>
            <a:r>
              <a:rPr lang="en-US" b="1" i="1" dirty="0">
                <a:solidFill>
                  <a:srgbClr val="000000"/>
                </a:solidFill>
                <a:latin typeface="Lucida Grande"/>
              </a:rPr>
              <a:t>LADY MACBETH</a:t>
            </a:r>
          </a:p>
          <a:p>
            <a:pPr marL="0" indent="0" fontAlgn="base">
              <a:buNone/>
            </a:pPr>
            <a:r>
              <a:rPr lang="en-US" b="1" dirty="0">
                <a:solidFill>
                  <a:schemeClr val="tx1"/>
                </a:solidFill>
              </a:rPr>
              <a:t>What news do you bring?</a:t>
            </a:r>
          </a:p>
          <a:p>
            <a:pPr marL="0" indent="0" fontAlgn="base">
              <a:buNone/>
            </a:pPr>
            <a:endParaRPr lang="en-US" b="1" dirty="0">
              <a:solidFill>
                <a:schemeClr val="tx1"/>
              </a:solidFill>
            </a:endParaRPr>
          </a:p>
          <a:p>
            <a:pPr marL="0" indent="0" fontAlgn="base">
              <a:buNone/>
            </a:pPr>
            <a:r>
              <a:rPr lang="en-US" b="1" dirty="0">
                <a:solidFill>
                  <a:schemeClr val="tx1"/>
                </a:solidFill>
              </a:rPr>
              <a:t>SERVANT</a:t>
            </a:r>
          </a:p>
          <a:p>
            <a:pPr marL="0" indent="0" fontAlgn="base">
              <a:buNone/>
            </a:pPr>
            <a:r>
              <a:rPr lang="en-US" b="1" dirty="0">
                <a:solidFill>
                  <a:schemeClr val="tx1"/>
                </a:solidFill>
              </a:rPr>
              <a:t>The king is coming here tonight.</a:t>
            </a:r>
          </a:p>
          <a:p>
            <a:pPr marL="0" indent="0" fontAlgn="base">
              <a:buNone/>
            </a:pPr>
            <a:endParaRPr lang="en-US" b="1" dirty="0">
              <a:solidFill>
                <a:schemeClr val="tx1"/>
              </a:solidFill>
            </a:endParaRPr>
          </a:p>
          <a:p>
            <a:pPr marL="0" indent="0" fontAlgn="base">
              <a:buNone/>
            </a:pPr>
            <a:r>
              <a:rPr lang="en-US" b="1" dirty="0">
                <a:solidFill>
                  <a:schemeClr val="tx1"/>
                </a:solidFill>
              </a:rPr>
              <a:t>LADY MACBETH</a:t>
            </a:r>
          </a:p>
          <a:p>
            <a:pPr marL="0" indent="0" fontAlgn="base">
              <a:buNone/>
            </a:pPr>
            <a:r>
              <a:rPr lang="en-US" b="1" dirty="0">
                <a:solidFill>
                  <a:schemeClr val="tx1"/>
                </a:solidFill>
              </a:rPr>
              <a:t>You must be crazy to say that! Isn’t Macbeth with the king, and wouldn’t Macbeth have told me in advance so I could prepare, if the king were really coming?</a:t>
            </a:r>
          </a:p>
        </p:txBody>
      </p:sp>
    </p:spTree>
    <p:extLst>
      <p:ext uri="{BB962C8B-B14F-4D97-AF65-F5344CB8AC3E}">
        <p14:creationId xmlns:p14="http://schemas.microsoft.com/office/powerpoint/2010/main" val="9234342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
            <a:ext cx="6019800" cy="6858000"/>
          </a:xfrm>
        </p:spPr>
        <p:txBody>
          <a:bodyPr/>
          <a:lstStyle/>
          <a:p>
            <a:pPr marL="0" indent="0" fontAlgn="base">
              <a:buNone/>
            </a:pPr>
            <a:r>
              <a:rPr lang="en-US" b="1" dirty="0">
                <a:solidFill>
                  <a:schemeClr val="tx1"/>
                </a:solidFill>
              </a:rPr>
              <a:t>SERVANT</a:t>
            </a:r>
          </a:p>
          <a:p>
            <a:pPr marL="0" indent="0" fontAlgn="base">
              <a:buNone/>
            </a:pPr>
            <a:r>
              <a:rPr lang="en-US" b="1" dirty="0">
                <a:solidFill>
                  <a:schemeClr val="tx1"/>
                </a:solidFill>
              </a:rPr>
              <a:t>So please you, it is true: our thane is coming.</a:t>
            </a:r>
          </a:p>
          <a:p>
            <a:pPr marL="0" indent="0" fontAlgn="base">
              <a:buNone/>
            </a:pPr>
            <a:r>
              <a:rPr lang="en-US" b="1" dirty="0">
                <a:solidFill>
                  <a:schemeClr val="tx1"/>
                </a:solidFill>
              </a:rPr>
              <a:t>One of my fellows had the speed of him,</a:t>
            </a:r>
          </a:p>
          <a:p>
            <a:pPr marL="0" indent="0" fontAlgn="base">
              <a:buNone/>
            </a:pPr>
            <a:r>
              <a:rPr lang="en-US" b="1" dirty="0">
                <a:solidFill>
                  <a:schemeClr val="tx1"/>
                </a:solidFill>
              </a:rPr>
              <a:t>Who, almost dead for breath, had scarcely more</a:t>
            </a:r>
          </a:p>
          <a:p>
            <a:pPr marL="0" indent="0" fontAlgn="base">
              <a:buNone/>
            </a:pPr>
            <a:r>
              <a:rPr lang="en-US" b="1" dirty="0">
                <a:solidFill>
                  <a:schemeClr val="tx1"/>
                </a:solidFill>
              </a:rPr>
              <a:t>Than would make up his message</a:t>
            </a:r>
            <a:r>
              <a:rPr lang="en-US" b="1" dirty="0" smtClean="0">
                <a:solidFill>
                  <a:schemeClr val="tx1"/>
                </a:solidFill>
              </a:rPr>
              <a:t>.</a:t>
            </a:r>
          </a:p>
          <a:p>
            <a:pPr marL="0" indent="0" fontAlgn="base">
              <a:buNone/>
            </a:pPr>
            <a:endParaRPr lang="en-US" b="1" dirty="0">
              <a:solidFill>
                <a:schemeClr val="tx1"/>
              </a:solidFill>
            </a:endParaRPr>
          </a:p>
          <a:p>
            <a:pPr marL="0" indent="0" fontAlgn="base">
              <a:buNone/>
            </a:pPr>
            <a:r>
              <a:rPr lang="en-US" b="1" dirty="0">
                <a:solidFill>
                  <a:schemeClr val="tx1"/>
                </a:solidFill>
              </a:rPr>
              <a:t>LADY MACBETH</a:t>
            </a:r>
          </a:p>
          <a:p>
            <a:pPr marL="0" indent="0" fontAlgn="base">
              <a:buNone/>
            </a:pPr>
            <a:r>
              <a:rPr lang="en-US" b="1" dirty="0">
                <a:solidFill>
                  <a:schemeClr val="tx1"/>
                </a:solidFill>
              </a:rPr>
              <a:t>Give him tending.</a:t>
            </a:r>
          </a:p>
          <a:p>
            <a:pPr marL="0" indent="0" fontAlgn="base">
              <a:buNone/>
            </a:pPr>
            <a:r>
              <a:rPr lang="en-US" b="1" dirty="0">
                <a:solidFill>
                  <a:schemeClr val="tx1"/>
                </a:solidFill>
              </a:rPr>
              <a:t>He brings great news</a:t>
            </a:r>
            <a:r>
              <a:rPr lang="en-US" b="1" dirty="0" smtClean="0">
                <a:solidFill>
                  <a:schemeClr val="tx1"/>
                </a:solidFill>
              </a:rPr>
              <a:t>.</a:t>
            </a:r>
          </a:p>
          <a:p>
            <a:pPr marL="0" indent="0" fontAlgn="base">
              <a:buNone/>
            </a:pPr>
            <a:endParaRPr lang="en-US" b="1" dirty="0">
              <a:solidFill>
                <a:schemeClr val="tx1"/>
              </a:solidFill>
            </a:endParaRPr>
          </a:p>
          <a:p>
            <a:pPr marL="0" indent="0" fontAlgn="base">
              <a:buNone/>
            </a:pPr>
            <a:r>
              <a:rPr lang="en-US" i="1" dirty="0">
                <a:solidFill>
                  <a:srgbClr val="000000"/>
                </a:solidFill>
                <a:latin typeface="Lucida Grande"/>
              </a:rPr>
              <a:t>The </a:t>
            </a:r>
            <a:r>
              <a:rPr lang="en-US" b="1" i="1" dirty="0">
                <a:solidFill>
                  <a:srgbClr val="000000"/>
                </a:solidFill>
                <a:latin typeface="Lucida Grande"/>
              </a:rPr>
              <a:t>SERVANT</a:t>
            </a:r>
            <a:r>
              <a:rPr lang="en-US" i="1" dirty="0">
                <a:solidFill>
                  <a:srgbClr val="000000"/>
                </a:solidFill>
                <a:latin typeface="Lucida Grande"/>
              </a:rPr>
              <a:t> exits.</a:t>
            </a:r>
            <a:endParaRPr lang="en-US" b="1" dirty="0">
              <a:solidFill>
                <a:schemeClr val="tx1"/>
              </a:solidFill>
            </a:endParaRPr>
          </a:p>
        </p:txBody>
      </p:sp>
      <p:sp>
        <p:nvSpPr>
          <p:cNvPr id="4" name="Content Placeholder 2"/>
          <p:cNvSpPr txBox="1">
            <a:spLocks/>
          </p:cNvSpPr>
          <p:nvPr/>
        </p:nvSpPr>
        <p:spPr>
          <a:xfrm>
            <a:off x="6189784" y="0"/>
            <a:ext cx="6002215"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fontAlgn="base">
              <a:buNone/>
            </a:pPr>
            <a:r>
              <a:rPr lang="en-US" b="1" dirty="0">
                <a:solidFill>
                  <a:schemeClr val="tx1"/>
                </a:solidFill>
              </a:rPr>
              <a:t>SERVANT</a:t>
            </a:r>
          </a:p>
          <a:p>
            <a:pPr marL="0" indent="0" fontAlgn="base">
              <a:buNone/>
            </a:pPr>
            <a:r>
              <a:rPr lang="en-US" b="1" dirty="0">
                <a:solidFill>
                  <a:schemeClr val="tx1"/>
                </a:solidFill>
              </a:rPr>
              <a:t>I’m sorry, but it’s the truth. Macbeth is coming. He sent a messenger ahead of him who arrived here so out of breath that he could barely speak his message.</a:t>
            </a:r>
          </a:p>
          <a:p>
            <a:pPr marL="0" indent="0" fontAlgn="base">
              <a:buNone/>
            </a:pPr>
            <a:endParaRPr lang="en-US" b="1" dirty="0">
              <a:solidFill>
                <a:schemeClr val="tx1"/>
              </a:solidFill>
            </a:endParaRPr>
          </a:p>
          <a:p>
            <a:pPr marL="0" indent="0" fontAlgn="base">
              <a:buNone/>
            </a:pPr>
            <a:r>
              <a:rPr lang="en-US" b="1" dirty="0">
                <a:solidFill>
                  <a:schemeClr val="tx1"/>
                </a:solidFill>
              </a:rPr>
              <a:t>LADY MACBETH</a:t>
            </a:r>
          </a:p>
          <a:p>
            <a:pPr marL="0" indent="0" fontAlgn="base">
              <a:buNone/>
            </a:pPr>
            <a:r>
              <a:rPr lang="en-US" b="1" dirty="0">
                <a:solidFill>
                  <a:schemeClr val="tx1"/>
                </a:solidFill>
              </a:rPr>
              <a:t>Take good care of him. He brings great news.</a:t>
            </a:r>
          </a:p>
          <a:p>
            <a:pPr marL="0" indent="0" fontAlgn="base">
              <a:buNone/>
            </a:pPr>
            <a:endParaRPr lang="en-US" b="1" dirty="0">
              <a:solidFill>
                <a:schemeClr val="tx1"/>
              </a:solidFill>
            </a:endParaRPr>
          </a:p>
          <a:p>
            <a:pPr marL="0" indent="0" fontAlgn="base">
              <a:buNone/>
            </a:pPr>
            <a:r>
              <a:rPr lang="en-US" i="1" dirty="0">
                <a:solidFill>
                  <a:srgbClr val="000000"/>
                </a:solidFill>
                <a:latin typeface="Lucida Grande"/>
              </a:rPr>
              <a:t>The </a:t>
            </a:r>
            <a:r>
              <a:rPr lang="en-US" b="1" i="1" dirty="0">
                <a:solidFill>
                  <a:srgbClr val="000000"/>
                </a:solidFill>
                <a:latin typeface="Lucida Grande"/>
              </a:rPr>
              <a:t>SERVANT</a:t>
            </a:r>
            <a:r>
              <a:rPr lang="en-US" i="1" dirty="0">
                <a:solidFill>
                  <a:srgbClr val="000000"/>
                </a:solidFill>
                <a:latin typeface="Lucida Grande"/>
              </a:rPr>
              <a:t> exits.</a:t>
            </a:r>
            <a:endParaRPr lang="en-US" b="1" dirty="0">
              <a:solidFill>
                <a:schemeClr val="tx1"/>
              </a:solidFill>
            </a:endParaRPr>
          </a:p>
        </p:txBody>
      </p:sp>
    </p:spTree>
    <p:extLst>
      <p:ext uri="{BB962C8B-B14F-4D97-AF65-F5344CB8AC3E}">
        <p14:creationId xmlns:p14="http://schemas.microsoft.com/office/powerpoint/2010/main" val="9234342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
            <a:ext cx="6858001" cy="6858000"/>
          </a:xfrm>
        </p:spPr>
        <p:txBody>
          <a:bodyPr>
            <a:noAutofit/>
          </a:bodyPr>
          <a:lstStyle/>
          <a:p>
            <a:pPr marL="0" indent="0" fontAlgn="base">
              <a:buNone/>
            </a:pPr>
            <a:r>
              <a:rPr lang="en-US" sz="1750" b="1" dirty="0">
                <a:solidFill>
                  <a:schemeClr val="tx1"/>
                </a:solidFill>
              </a:rPr>
              <a:t>LADY MACBETH</a:t>
            </a:r>
          </a:p>
          <a:p>
            <a:pPr marL="0" indent="0" fontAlgn="base">
              <a:buNone/>
            </a:pPr>
            <a:r>
              <a:rPr lang="en-US" sz="1750" b="1" dirty="0">
                <a:solidFill>
                  <a:schemeClr val="tx1"/>
                </a:solidFill>
              </a:rPr>
              <a:t>The raven himself is hoarse</a:t>
            </a:r>
          </a:p>
          <a:p>
            <a:pPr marL="0" indent="0" fontAlgn="base">
              <a:buNone/>
            </a:pPr>
            <a:r>
              <a:rPr lang="en-US" sz="1750" b="1" dirty="0">
                <a:solidFill>
                  <a:schemeClr val="tx1"/>
                </a:solidFill>
              </a:rPr>
              <a:t>That croaks the fatal entrance of Duncan</a:t>
            </a:r>
          </a:p>
          <a:p>
            <a:pPr marL="0" indent="0" fontAlgn="base">
              <a:buNone/>
            </a:pPr>
            <a:r>
              <a:rPr lang="en-US" sz="1750" b="1" dirty="0">
                <a:solidFill>
                  <a:schemeClr val="tx1"/>
                </a:solidFill>
              </a:rPr>
              <a:t>Under my battlements. Come, you spirits</a:t>
            </a:r>
          </a:p>
          <a:p>
            <a:pPr marL="0" indent="0" fontAlgn="base">
              <a:buNone/>
            </a:pPr>
            <a:r>
              <a:rPr lang="en-US" sz="1750" b="1" dirty="0">
                <a:solidFill>
                  <a:schemeClr val="tx1"/>
                </a:solidFill>
              </a:rPr>
              <a:t>That tend on mortal thoughts, unsex me here,</a:t>
            </a:r>
          </a:p>
          <a:p>
            <a:pPr marL="0" indent="0" fontAlgn="base">
              <a:buNone/>
            </a:pPr>
            <a:r>
              <a:rPr lang="en-US" sz="1750" b="1" dirty="0">
                <a:solidFill>
                  <a:schemeClr val="tx1"/>
                </a:solidFill>
              </a:rPr>
              <a:t>And fill me from the crown to the toe top-full</a:t>
            </a:r>
          </a:p>
          <a:p>
            <a:pPr marL="0" indent="0" fontAlgn="base">
              <a:buNone/>
            </a:pPr>
            <a:r>
              <a:rPr lang="en-US" sz="1750" b="1" dirty="0">
                <a:solidFill>
                  <a:schemeClr val="tx1"/>
                </a:solidFill>
              </a:rPr>
              <a:t>Of direst cruelty. Make thick my blood.</a:t>
            </a:r>
          </a:p>
          <a:p>
            <a:pPr marL="0" indent="0" fontAlgn="base">
              <a:buNone/>
            </a:pPr>
            <a:r>
              <a:rPr lang="en-US" sz="1750" b="1" dirty="0">
                <a:solidFill>
                  <a:schemeClr val="tx1"/>
                </a:solidFill>
              </a:rPr>
              <a:t>Stop up the access and passage to remorse,</a:t>
            </a:r>
          </a:p>
          <a:p>
            <a:pPr marL="0" indent="0" fontAlgn="base">
              <a:buNone/>
            </a:pPr>
            <a:r>
              <a:rPr lang="en-US" sz="1750" b="1" dirty="0">
                <a:solidFill>
                  <a:schemeClr val="tx1"/>
                </a:solidFill>
              </a:rPr>
              <a:t>That no compunctious </a:t>
            </a:r>
            <a:r>
              <a:rPr lang="en-US" sz="1750" b="1" dirty="0" err="1">
                <a:solidFill>
                  <a:schemeClr val="tx1"/>
                </a:solidFill>
              </a:rPr>
              <a:t>visitings</a:t>
            </a:r>
            <a:r>
              <a:rPr lang="en-US" sz="1750" b="1" dirty="0">
                <a:solidFill>
                  <a:schemeClr val="tx1"/>
                </a:solidFill>
              </a:rPr>
              <a:t> of nature</a:t>
            </a:r>
          </a:p>
          <a:p>
            <a:pPr marL="0" indent="0" fontAlgn="base">
              <a:buNone/>
            </a:pPr>
            <a:r>
              <a:rPr lang="en-US" sz="1750" b="1" dirty="0">
                <a:solidFill>
                  <a:schemeClr val="tx1"/>
                </a:solidFill>
              </a:rPr>
              <a:t>Shake my fell purpose, nor keep peace between</a:t>
            </a:r>
          </a:p>
          <a:p>
            <a:pPr marL="0" indent="0" fontAlgn="base">
              <a:buNone/>
            </a:pPr>
            <a:r>
              <a:rPr lang="en-US" sz="1750" b="1" dirty="0">
                <a:solidFill>
                  <a:schemeClr val="tx1"/>
                </a:solidFill>
              </a:rPr>
              <a:t>The effect and it! Come to my woman’s breasts,</a:t>
            </a:r>
          </a:p>
          <a:p>
            <a:pPr marL="0" indent="0" fontAlgn="base">
              <a:buNone/>
            </a:pPr>
            <a:r>
              <a:rPr lang="en-US" sz="1750" b="1" dirty="0">
                <a:solidFill>
                  <a:schemeClr val="tx1"/>
                </a:solidFill>
              </a:rPr>
              <a:t>And take my milk for gall, you </a:t>
            </a:r>
            <a:r>
              <a:rPr lang="en-US" sz="1750" b="1" dirty="0" err="1">
                <a:solidFill>
                  <a:schemeClr val="tx1"/>
                </a:solidFill>
              </a:rPr>
              <a:t>murd'ring</a:t>
            </a:r>
            <a:r>
              <a:rPr lang="en-US" sz="1750" b="1" dirty="0">
                <a:solidFill>
                  <a:schemeClr val="tx1"/>
                </a:solidFill>
              </a:rPr>
              <a:t> ministers,</a:t>
            </a:r>
          </a:p>
          <a:p>
            <a:pPr marL="0" indent="0" fontAlgn="base">
              <a:buNone/>
            </a:pPr>
            <a:r>
              <a:rPr lang="en-US" sz="1750" b="1" dirty="0">
                <a:solidFill>
                  <a:schemeClr val="tx1"/>
                </a:solidFill>
              </a:rPr>
              <a:t>Wherever in your sightless substances</a:t>
            </a:r>
          </a:p>
          <a:p>
            <a:pPr marL="0" indent="0" fontAlgn="base">
              <a:buNone/>
            </a:pPr>
            <a:r>
              <a:rPr lang="en-US" sz="1750" b="1" dirty="0">
                <a:solidFill>
                  <a:schemeClr val="tx1"/>
                </a:solidFill>
              </a:rPr>
              <a:t>You wait on nature’s mischief. Come, thick night,</a:t>
            </a:r>
          </a:p>
          <a:p>
            <a:pPr marL="0" indent="0" fontAlgn="base">
              <a:buNone/>
            </a:pPr>
            <a:r>
              <a:rPr lang="en-US" sz="1750" b="1" dirty="0">
                <a:solidFill>
                  <a:schemeClr val="tx1"/>
                </a:solidFill>
              </a:rPr>
              <a:t>And pall thee in the </a:t>
            </a:r>
            <a:r>
              <a:rPr lang="en-US" sz="1750" b="1" dirty="0" err="1">
                <a:solidFill>
                  <a:schemeClr val="tx1"/>
                </a:solidFill>
              </a:rPr>
              <a:t>dunnest</a:t>
            </a:r>
            <a:r>
              <a:rPr lang="en-US" sz="1750" b="1" dirty="0">
                <a:solidFill>
                  <a:schemeClr val="tx1"/>
                </a:solidFill>
              </a:rPr>
              <a:t> smoke of hell,</a:t>
            </a:r>
          </a:p>
          <a:p>
            <a:pPr marL="0" indent="0" fontAlgn="base">
              <a:buNone/>
            </a:pPr>
            <a:r>
              <a:rPr lang="en-US" sz="1750" b="1" dirty="0">
                <a:solidFill>
                  <a:schemeClr val="tx1"/>
                </a:solidFill>
              </a:rPr>
              <a:t>That my keen knife see not the wound it makes,</a:t>
            </a:r>
          </a:p>
          <a:p>
            <a:pPr marL="0" indent="0" fontAlgn="base">
              <a:buNone/>
            </a:pPr>
            <a:r>
              <a:rPr lang="en-US" sz="1750" b="1" dirty="0">
                <a:solidFill>
                  <a:schemeClr val="tx1"/>
                </a:solidFill>
              </a:rPr>
              <a:t>Nor heaven peep through the blanket of the dark</a:t>
            </a:r>
          </a:p>
          <a:p>
            <a:pPr marL="0" indent="0" fontAlgn="base">
              <a:buNone/>
            </a:pPr>
            <a:r>
              <a:rPr lang="en-US" sz="1750" b="1" dirty="0">
                <a:solidFill>
                  <a:schemeClr val="tx1"/>
                </a:solidFill>
              </a:rPr>
              <a:t>To cry “Hold, hold!”</a:t>
            </a:r>
          </a:p>
          <a:p>
            <a:pPr marL="0" indent="0" fontAlgn="base">
              <a:buNone/>
            </a:pPr>
            <a:endParaRPr lang="en-US" sz="1750" dirty="0">
              <a:solidFill>
                <a:schemeClr val="tx1"/>
              </a:solidFill>
            </a:endParaRPr>
          </a:p>
        </p:txBody>
      </p:sp>
      <p:sp>
        <p:nvSpPr>
          <p:cNvPr id="4" name="Content Placeholder 2"/>
          <p:cNvSpPr txBox="1">
            <a:spLocks/>
          </p:cNvSpPr>
          <p:nvPr/>
        </p:nvSpPr>
        <p:spPr>
          <a:xfrm>
            <a:off x="6858000" y="0"/>
            <a:ext cx="5334000" cy="68580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fontAlgn="base">
              <a:buNone/>
            </a:pPr>
            <a:r>
              <a:rPr lang="en-US" b="1" dirty="0">
                <a:solidFill>
                  <a:schemeClr val="tx1"/>
                </a:solidFill>
              </a:rPr>
              <a:t>LADY MACBETH</a:t>
            </a:r>
          </a:p>
          <a:p>
            <a:pPr marL="0" indent="0" fontAlgn="base">
              <a:buNone/>
            </a:pPr>
            <a:r>
              <a:rPr lang="en-US" b="1" dirty="0">
                <a:solidFill>
                  <a:schemeClr val="tx1"/>
                </a:solidFill>
              </a:rPr>
              <a:t>So the messenger is short of breath, like a hoarse raven, as he announces Duncan’s entrance into my fortress, where he will die. Come, you spirits that </a:t>
            </a:r>
            <a:r>
              <a:rPr lang="en-US" b="1" dirty="0" err="1">
                <a:solidFill>
                  <a:schemeClr val="tx1"/>
                </a:solidFill>
              </a:rPr>
              <a:t>asist</a:t>
            </a:r>
            <a:r>
              <a:rPr lang="en-US" b="1" dirty="0">
                <a:solidFill>
                  <a:schemeClr val="tx1"/>
                </a:solidFill>
              </a:rPr>
              <a:t> murderous thoughts, make me less like a woman and more like a man, and fill me from head to toe with deadly cruelty! Thicken my blood and clog up my veins so I won’t feel remorse, so that no human compassion can stop my evil plan or prevent me from accomplishing it! Come to my female breast and turn my mother’s milk into poisonous acid, you murdering demons, wherever you hide, invisible and waiting to do evil! Come, thick night, and cover the world in the darkest smoke of hell, so that my sharp knife can’t see the wound it cuts open, and so heaven can’t peep through the darkness and cry, “No! Stop!”</a:t>
            </a:r>
          </a:p>
        </p:txBody>
      </p:sp>
    </p:spTree>
    <p:extLst>
      <p:ext uri="{BB962C8B-B14F-4D97-AF65-F5344CB8AC3E}">
        <p14:creationId xmlns:p14="http://schemas.microsoft.com/office/powerpoint/2010/main" val="9234342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
            <a:ext cx="6019800" cy="6858000"/>
          </a:xfrm>
        </p:spPr>
        <p:txBody>
          <a:bodyPr/>
          <a:lstStyle/>
          <a:p>
            <a:pPr marL="0" indent="0" fontAlgn="base">
              <a:buNone/>
            </a:pPr>
            <a:r>
              <a:rPr lang="en-US" b="1" i="1" dirty="0">
                <a:solidFill>
                  <a:srgbClr val="000000"/>
                </a:solidFill>
                <a:latin typeface="Lucida Grande"/>
              </a:rPr>
              <a:t>MACBETH</a:t>
            </a:r>
            <a:r>
              <a:rPr lang="en-US" i="1" dirty="0">
                <a:solidFill>
                  <a:srgbClr val="000000"/>
                </a:solidFill>
                <a:latin typeface="Lucida Grande"/>
              </a:rPr>
              <a:t> enters</a:t>
            </a:r>
            <a:r>
              <a:rPr lang="en-US" i="1" dirty="0" smtClean="0">
                <a:solidFill>
                  <a:srgbClr val="000000"/>
                </a:solidFill>
                <a:latin typeface="Lucida Grande"/>
              </a:rPr>
              <a:t>.</a:t>
            </a:r>
          </a:p>
          <a:p>
            <a:pPr marL="0" indent="0" fontAlgn="base">
              <a:buNone/>
            </a:pPr>
            <a:endParaRPr lang="en-US" b="1" i="1" dirty="0">
              <a:solidFill>
                <a:srgbClr val="000000"/>
              </a:solidFill>
              <a:latin typeface="Lucida Grande"/>
            </a:endParaRPr>
          </a:p>
          <a:p>
            <a:pPr marL="0" indent="0" fontAlgn="base">
              <a:buNone/>
            </a:pPr>
            <a:r>
              <a:rPr lang="en-US" b="1" i="1" dirty="0" smtClean="0">
                <a:solidFill>
                  <a:srgbClr val="000000"/>
                </a:solidFill>
                <a:latin typeface="Lucida Grande"/>
              </a:rPr>
              <a:t>LADY MACBETH</a:t>
            </a:r>
          </a:p>
          <a:p>
            <a:pPr marL="0" indent="0" fontAlgn="base">
              <a:buNone/>
            </a:pPr>
            <a:r>
              <a:rPr lang="en-US" sz="2000" b="1" dirty="0">
                <a:solidFill>
                  <a:schemeClr val="tx1"/>
                </a:solidFill>
              </a:rPr>
              <a:t>Great </a:t>
            </a:r>
            <a:r>
              <a:rPr lang="en-US" sz="2000" b="1" dirty="0" err="1">
                <a:solidFill>
                  <a:schemeClr val="tx1"/>
                </a:solidFill>
              </a:rPr>
              <a:t>Glamis</a:t>
            </a:r>
            <a:r>
              <a:rPr lang="en-US" sz="2000" b="1" dirty="0">
                <a:solidFill>
                  <a:schemeClr val="tx1"/>
                </a:solidFill>
              </a:rPr>
              <a:t>, worthy Cawdor,</a:t>
            </a:r>
          </a:p>
          <a:p>
            <a:pPr marL="0" indent="0" fontAlgn="base">
              <a:buNone/>
            </a:pPr>
            <a:r>
              <a:rPr lang="en-US" sz="2000" b="1" dirty="0">
                <a:solidFill>
                  <a:schemeClr val="tx1"/>
                </a:solidFill>
              </a:rPr>
              <a:t>Greater than both, by the all-hail hereafter,</a:t>
            </a:r>
          </a:p>
          <a:p>
            <a:pPr marL="0" indent="0" fontAlgn="base">
              <a:buNone/>
            </a:pPr>
            <a:r>
              <a:rPr lang="en-US" sz="2000" b="1" dirty="0">
                <a:solidFill>
                  <a:schemeClr val="tx1"/>
                </a:solidFill>
              </a:rPr>
              <a:t>Thy letters have transported me beyond</a:t>
            </a:r>
          </a:p>
          <a:p>
            <a:pPr marL="0" indent="0" fontAlgn="base">
              <a:buNone/>
            </a:pPr>
            <a:r>
              <a:rPr lang="en-US" sz="2000" b="1" dirty="0">
                <a:solidFill>
                  <a:schemeClr val="tx1"/>
                </a:solidFill>
              </a:rPr>
              <a:t>This ignorant present, and I feel now</a:t>
            </a:r>
          </a:p>
          <a:p>
            <a:pPr marL="0" indent="0" fontAlgn="base">
              <a:buNone/>
            </a:pPr>
            <a:r>
              <a:rPr lang="en-US" sz="2000" b="1" dirty="0">
                <a:solidFill>
                  <a:schemeClr val="tx1"/>
                </a:solidFill>
              </a:rPr>
              <a:t>The future in the instant</a:t>
            </a:r>
            <a:r>
              <a:rPr lang="en-US" sz="2000" b="1" dirty="0" smtClean="0">
                <a:solidFill>
                  <a:schemeClr val="tx1"/>
                </a:solidFill>
              </a:rPr>
              <a:t>.</a:t>
            </a:r>
          </a:p>
          <a:p>
            <a:pPr marL="0" indent="0" fontAlgn="base">
              <a:buNone/>
            </a:pPr>
            <a:endParaRPr lang="en-US" b="1" dirty="0">
              <a:solidFill>
                <a:schemeClr val="tx1"/>
              </a:solidFill>
            </a:endParaRPr>
          </a:p>
          <a:p>
            <a:pPr marL="0" indent="0" fontAlgn="base">
              <a:buNone/>
            </a:pPr>
            <a:r>
              <a:rPr lang="en-US" b="1" dirty="0">
                <a:solidFill>
                  <a:schemeClr val="tx1"/>
                </a:solidFill>
              </a:rPr>
              <a:t>MACBETH</a:t>
            </a:r>
          </a:p>
          <a:p>
            <a:pPr marL="0" indent="0" fontAlgn="base">
              <a:buNone/>
            </a:pPr>
            <a:r>
              <a:rPr lang="en-US" b="1" dirty="0" smtClean="0">
                <a:solidFill>
                  <a:schemeClr val="tx1"/>
                </a:solidFill>
              </a:rPr>
              <a:t>My </a:t>
            </a:r>
            <a:r>
              <a:rPr lang="en-US" b="1" dirty="0">
                <a:solidFill>
                  <a:schemeClr val="tx1"/>
                </a:solidFill>
              </a:rPr>
              <a:t>dearest love,</a:t>
            </a:r>
          </a:p>
          <a:p>
            <a:pPr marL="0" indent="0" fontAlgn="base">
              <a:buNone/>
            </a:pPr>
            <a:r>
              <a:rPr lang="en-US" b="1" dirty="0">
                <a:solidFill>
                  <a:schemeClr val="tx1"/>
                </a:solidFill>
              </a:rPr>
              <a:t>Duncan comes here tonight.</a:t>
            </a:r>
          </a:p>
        </p:txBody>
      </p:sp>
      <p:sp>
        <p:nvSpPr>
          <p:cNvPr id="4" name="Content Placeholder 2"/>
          <p:cNvSpPr txBox="1">
            <a:spLocks/>
          </p:cNvSpPr>
          <p:nvPr/>
        </p:nvSpPr>
        <p:spPr>
          <a:xfrm>
            <a:off x="6189784" y="0"/>
            <a:ext cx="6002215"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fontAlgn="base">
              <a:buNone/>
            </a:pPr>
            <a:r>
              <a:rPr lang="en-US" b="1" i="1" dirty="0">
                <a:solidFill>
                  <a:srgbClr val="000000"/>
                </a:solidFill>
                <a:latin typeface="Lucida Grande"/>
              </a:rPr>
              <a:t>MACBETH</a:t>
            </a:r>
            <a:r>
              <a:rPr lang="en-US" i="1" dirty="0">
                <a:solidFill>
                  <a:srgbClr val="000000"/>
                </a:solidFill>
                <a:latin typeface="Lucida Grande"/>
              </a:rPr>
              <a:t> enters.</a:t>
            </a:r>
          </a:p>
          <a:p>
            <a:pPr marL="0" indent="0" fontAlgn="base">
              <a:buNone/>
            </a:pPr>
            <a:endParaRPr lang="en-US" b="1" i="1" dirty="0">
              <a:solidFill>
                <a:srgbClr val="000000"/>
              </a:solidFill>
              <a:latin typeface="Lucida Grande"/>
            </a:endParaRPr>
          </a:p>
          <a:p>
            <a:pPr marL="0" indent="0" fontAlgn="base">
              <a:buNone/>
            </a:pPr>
            <a:r>
              <a:rPr lang="en-US" b="1" i="1" dirty="0">
                <a:solidFill>
                  <a:srgbClr val="000000"/>
                </a:solidFill>
                <a:latin typeface="Lucida Grande"/>
              </a:rPr>
              <a:t>LADY MACBETH</a:t>
            </a:r>
          </a:p>
          <a:p>
            <a:pPr marL="0" indent="0" fontAlgn="base">
              <a:buNone/>
            </a:pPr>
            <a:r>
              <a:rPr lang="en-US" b="1" dirty="0">
                <a:solidFill>
                  <a:schemeClr val="tx1"/>
                </a:solidFill>
              </a:rPr>
              <a:t>Great thane of </a:t>
            </a:r>
            <a:r>
              <a:rPr lang="en-US" b="1" dirty="0" err="1">
                <a:solidFill>
                  <a:schemeClr val="tx1"/>
                </a:solidFill>
              </a:rPr>
              <a:t>Glamis</a:t>
            </a:r>
            <a:r>
              <a:rPr lang="en-US" b="1" dirty="0">
                <a:solidFill>
                  <a:schemeClr val="tx1"/>
                </a:solidFill>
              </a:rPr>
              <a:t>! Worthy thane of Cawdor! You’ll soon be greater than both those titles, once you become king! Your letter has transported me from the present moment, when who knows what will happen, and has made me feel like the future is already here.</a:t>
            </a:r>
          </a:p>
          <a:p>
            <a:pPr marL="0" indent="0" fontAlgn="base">
              <a:buNone/>
            </a:pPr>
            <a:endParaRPr lang="en-US" b="1" dirty="0">
              <a:solidFill>
                <a:schemeClr val="tx1"/>
              </a:solidFill>
            </a:endParaRPr>
          </a:p>
          <a:p>
            <a:pPr marL="0" indent="0" fontAlgn="base">
              <a:buNone/>
            </a:pPr>
            <a:r>
              <a:rPr lang="en-US" b="1" dirty="0">
                <a:solidFill>
                  <a:schemeClr val="tx1"/>
                </a:solidFill>
              </a:rPr>
              <a:t>MACBETH</a:t>
            </a:r>
          </a:p>
          <a:p>
            <a:pPr marL="0" indent="0" fontAlgn="base">
              <a:buNone/>
            </a:pPr>
            <a:r>
              <a:rPr lang="en-US" b="1" dirty="0">
                <a:solidFill>
                  <a:schemeClr val="tx1"/>
                </a:solidFill>
              </a:rPr>
              <a:t>My dearest love, Duncan is coming here tonight.</a:t>
            </a:r>
          </a:p>
        </p:txBody>
      </p:sp>
    </p:spTree>
    <p:extLst>
      <p:ext uri="{BB962C8B-B14F-4D97-AF65-F5344CB8AC3E}">
        <p14:creationId xmlns:p14="http://schemas.microsoft.com/office/powerpoint/2010/main" val="9234342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
            <a:ext cx="6019800" cy="6858000"/>
          </a:xfrm>
        </p:spPr>
        <p:txBody>
          <a:bodyPr>
            <a:normAutofit fontScale="85000" lnSpcReduction="10000"/>
          </a:bodyPr>
          <a:lstStyle/>
          <a:p>
            <a:pPr marL="0" indent="0" fontAlgn="base">
              <a:buNone/>
            </a:pPr>
            <a:r>
              <a:rPr lang="en-US" b="1" dirty="0">
                <a:solidFill>
                  <a:schemeClr val="tx1"/>
                </a:solidFill>
              </a:rPr>
              <a:t>LADY MACBETH</a:t>
            </a:r>
          </a:p>
          <a:p>
            <a:pPr marL="0" indent="0" fontAlgn="base">
              <a:buNone/>
            </a:pPr>
            <a:r>
              <a:rPr lang="en-US" b="1" dirty="0" smtClean="0">
                <a:solidFill>
                  <a:schemeClr val="tx1"/>
                </a:solidFill>
              </a:rPr>
              <a:t>And </a:t>
            </a:r>
            <a:r>
              <a:rPr lang="en-US" b="1" dirty="0">
                <a:solidFill>
                  <a:schemeClr val="tx1"/>
                </a:solidFill>
              </a:rPr>
              <a:t>when goes hence</a:t>
            </a:r>
            <a:r>
              <a:rPr lang="en-US" b="1" dirty="0" smtClean="0">
                <a:solidFill>
                  <a:schemeClr val="tx1"/>
                </a:solidFill>
              </a:rPr>
              <a:t>?</a:t>
            </a:r>
          </a:p>
          <a:p>
            <a:pPr marL="0" indent="0" fontAlgn="base">
              <a:buNone/>
            </a:pPr>
            <a:endParaRPr lang="en-US" b="1" dirty="0">
              <a:solidFill>
                <a:schemeClr val="tx1"/>
              </a:solidFill>
            </a:endParaRPr>
          </a:p>
          <a:p>
            <a:pPr marL="0" indent="0" fontAlgn="base">
              <a:buNone/>
            </a:pPr>
            <a:r>
              <a:rPr lang="en-US" b="1" dirty="0">
                <a:solidFill>
                  <a:schemeClr val="tx1"/>
                </a:solidFill>
              </a:rPr>
              <a:t>MACBETH</a:t>
            </a:r>
          </a:p>
          <a:p>
            <a:pPr marL="0" indent="0" fontAlgn="base">
              <a:buNone/>
            </a:pPr>
            <a:r>
              <a:rPr lang="en-US" b="1" dirty="0">
                <a:solidFill>
                  <a:schemeClr val="tx1"/>
                </a:solidFill>
              </a:rPr>
              <a:t>Tomorrow, as he purposes</a:t>
            </a:r>
            <a:r>
              <a:rPr lang="en-US" b="1" dirty="0" smtClean="0">
                <a:solidFill>
                  <a:schemeClr val="tx1"/>
                </a:solidFill>
              </a:rPr>
              <a:t>.</a:t>
            </a:r>
          </a:p>
          <a:p>
            <a:pPr marL="0" indent="0" fontAlgn="base">
              <a:buNone/>
            </a:pPr>
            <a:endParaRPr lang="en-US" b="1" dirty="0">
              <a:solidFill>
                <a:schemeClr val="tx1"/>
              </a:solidFill>
            </a:endParaRPr>
          </a:p>
          <a:p>
            <a:pPr marL="0" indent="0" fontAlgn="base">
              <a:buNone/>
            </a:pPr>
            <a:r>
              <a:rPr lang="en-US" b="1" dirty="0">
                <a:solidFill>
                  <a:schemeClr val="tx1"/>
                </a:solidFill>
              </a:rPr>
              <a:t>LADY MACBETH</a:t>
            </a:r>
          </a:p>
          <a:p>
            <a:pPr marL="0" indent="0" fontAlgn="base">
              <a:buNone/>
            </a:pPr>
            <a:r>
              <a:rPr lang="en-US" b="1" dirty="0" smtClean="0">
                <a:solidFill>
                  <a:schemeClr val="tx1"/>
                </a:solidFill>
              </a:rPr>
              <a:t>O</a:t>
            </a:r>
            <a:r>
              <a:rPr lang="en-US" b="1" dirty="0">
                <a:solidFill>
                  <a:schemeClr val="tx1"/>
                </a:solidFill>
              </a:rPr>
              <a:t>, never</a:t>
            </a:r>
          </a:p>
          <a:p>
            <a:pPr marL="0" indent="0" fontAlgn="base">
              <a:buNone/>
            </a:pPr>
            <a:r>
              <a:rPr lang="en-US" b="1" dirty="0">
                <a:solidFill>
                  <a:schemeClr val="tx1"/>
                </a:solidFill>
              </a:rPr>
              <a:t>Shall sun that morrow see!</a:t>
            </a:r>
          </a:p>
          <a:p>
            <a:pPr marL="0" indent="0" fontAlgn="base">
              <a:buNone/>
            </a:pPr>
            <a:r>
              <a:rPr lang="en-US" b="1" dirty="0">
                <a:solidFill>
                  <a:schemeClr val="tx1"/>
                </a:solidFill>
              </a:rPr>
              <a:t>Your face, my thane, is as a book where men</a:t>
            </a:r>
          </a:p>
          <a:p>
            <a:pPr marL="0" indent="0" fontAlgn="base">
              <a:buNone/>
            </a:pPr>
            <a:r>
              <a:rPr lang="en-US" b="1" dirty="0">
                <a:solidFill>
                  <a:schemeClr val="tx1"/>
                </a:solidFill>
              </a:rPr>
              <a:t>May read strange matters. To beguile the time,</a:t>
            </a:r>
          </a:p>
          <a:p>
            <a:pPr marL="0" indent="0" fontAlgn="base">
              <a:buNone/>
            </a:pPr>
            <a:r>
              <a:rPr lang="en-US" b="1" dirty="0">
                <a:solidFill>
                  <a:schemeClr val="tx1"/>
                </a:solidFill>
              </a:rPr>
              <a:t>Look like the time. Bear welcome in your eye,</a:t>
            </a:r>
          </a:p>
          <a:p>
            <a:pPr marL="0" indent="0" fontAlgn="base">
              <a:buNone/>
            </a:pPr>
            <a:r>
              <a:rPr lang="en-US" b="1" dirty="0">
                <a:solidFill>
                  <a:schemeClr val="tx1"/>
                </a:solidFill>
              </a:rPr>
              <a:t>Your hand, your tongue. Look like </a:t>
            </a:r>
            <a:r>
              <a:rPr lang="en-US" b="1" dirty="0" err="1">
                <a:solidFill>
                  <a:schemeClr val="tx1"/>
                </a:solidFill>
              </a:rPr>
              <a:t>th</a:t>
            </a:r>
            <a:r>
              <a:rPr lang="en-US" b="1" dirty="0">
                <a:solidFill>
                  <a:schemeClr val="tx1"/>
                </a:solidFill>
              </a:rPr>
              <a:t>' innocent flower,</a:t>
            </a:r>
          </a:p>
          <a:p>
            <a:pPr marL="0" indent="0" fontAlgn="base">
              <a:buNone/>
            </a:pPr>
            <a:r>
              <a:rPr lang="en-US" b="1" dirty="0">
                <a:solidFill>
                  <a:schemeClr val="tx1"/>
                </a:solidFill>
              </a:rPr>
              <a:t>But be the serpent under ’t. He that’s coming</a:t>
            </a:r>
          </a:p>
          <a:p>
            <a:pPr marL="0" indent="0" fontAlgn="base">
              <a:buNone/>
            </a:pPr>
            <a:r>
              <a:rPr lang="en-US" b="1" dirty="0">
                <a:solidFill>
                  <a:schemeClr val="tx1"/>
                </a:solidFill>
              </a:rPr>
              <a:t>Must be provided for; and you shall put</a:t>
            </a:r>
          </a:p>
          <a:p>
            <a:pPr marL="0" indent="0" fontAlgn="base">
              <a:buNone/>
            </a:pPr>
            <a:r>
              <a:rPr lang="en-US" b="1" dirty="0">
                <a:solidFill>
                  <a:schemeClr val="tx1"/>
                </a:solidFill>
              </a:rPr>
              <a:t>This night’s great business into my dispatch,</a:t>
            </a:r>
          </a:p>
          <a:p>
            <a:pPr marL="0" indent="0" fontAlgn="base">
              <a:buNone/>
            </a:pPr>
            <a:r>
              <a:rPr lang="en-US" b="1" dirty="0">
                <a:solidFill>
                  <a:schemeClr val="tx1"/>
                </a:solidFill>
              </a:rPr>
              <a:t>Which shall to all our nights and days to come</a:t>
            </a:r>
          </a:p>
          <a:p>
            <a:pPr marL="0" indent="0" fontAlgn="base">
              <a:buNone/>
            </a:pPr>
            <a:r>
              <a:rPr lang="en-US" b="1" dirty="0">
                <a:solidFill>
                  <a:schemeClr val="tx1"/>
                </a:solidFill>
              </a:rPr>
              <a:t>Give solely sovereign sway and </a:t>
            </a:r>
            <a:r>
              <a:rPr lang="en-US" b="1" dirty="0" err="1">
                <a:solidFill>
                  <a:schemeClr val="tx1"/>
                </a:solidFill>
              </a:rPr>
              <a:t>masterdom</a:t>
            </a:r>
            <a:r>
              <a:rPr lang="en-US" b="1" dirty="0">
                <a:solidFill>
                  <a:schemeClr val="tx1"/>
                </a:solidFill>
              </a:rPr>
              <a:t>.</a:t>
            </a:r>
            <a:endParaRPr lang="en-US" b="1" dirty="0" smtClean="0">
              <a:solidFill>
                <a:schemeClr val="tx1"/>
              </a:solidFill>
            </a:endParaRPr>
          </a:p>
          <a:p>
            <a:pPr marL="0" indent="0" fontAlgn="base">
              <a:buNone/>
            </a:pPr>
            <a:endParaRPr lang="en-US" b="1" dirty="0">
              <a:solidFill>
                <a:schemeClr val="tx1"/>
              </a:solidFill>
            </a:endParaRPr>
          </a:p>
          <a:p>
            <a:pPr marL="0" indent="0" fontAlgn="base">
              <a:buNone/>
            </a:pPr>
            <a:endParaRPr lang="en-US" b="1" dirty="0">
              <a:solidFill>
                <a:schemeClr val="tx1"/>
              </a:solidFill>
            </a:endParaRPr>
          </a:p>
        </p:txBody>
      </p:sp>
      <p:sp>
        <p:nvSpPr>
          <p:cNvPr id="4" name="Content Placeholder 2"/>
          <p:cNvSpPr txBox="1">
            <a:spLocks/>
          </p:cNvSpPr>
          <p:nvPr/>
        </p:nvSpPr>
        <p:spPr>
          <a:xfrm>
            <a:off x="6189784" y="0"/>
            <a:ext cx="6002215" cy="68580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fontAlgn="base">
              <a:buNone/>
            </a:pPr>
            <a:r>
              <a:rPr lang="en-US" b="1" dirty="0">
                <a:solidFill>
                  <a:schemeClr val="tx1"/>
                </a:solidFill>
              </a:rPr>
              <a:t>LADY MACBETH</a:t>
            </a:r>
          </a:p>
          <a:p>
            <a:pPr marL="0" indent="0" fontAlgn="base">
              <a:buNone/>
            </a:pPr>
            <a:r>
              <a:rPr lang="en-US" b="1" dirty="0">
                <a:solidFill>
                  <a:schemeClr val="tx1"/>
                </a:solidFill>
              </a:rPr>
              <a:t>And when is he leaving?</a:t>
            </a:r>
          </a:p>
          <a:p>
            <a:pPr marL="0" indent="0" fontAlgn="base">
              <a:buNone/>
            </a:pPr>
            <a:endParaRPr lang="en-US" b="1" dirty="0">
              <a:solidFill>
                <a:schemeClr val="tx1"/>
              </a:solidFill>
            </a:endParaRPr>
          </a:p>
          <a:p>
            <a:pPr marL="0" indent="0" fontAlgn="base">
              <a:buNone/>
            </a:pPr>
            <a:r>
              <a:rPr lang="en-US" b="1" dirty="0">
                <a:solidFill>
                  <a:schemeClr val="tx1"/>
                </a:solidFill>
              </a:rPr>
              <a:t>MACBETH</a:t>
            </a:r>
          </a:p>
          <a:p>
            <a:pPr marL="0" indent="0" fontAlgn="base">
              <a:buNone/>
            </a:pPr>
            <a:r>
              <a:rPr lang="en-US" b="1" dirty="0">
                <a:solidFill>
                  <a:schemeClr val="tx1"/>
                </a:solidFill>
              </a:rPr>
              <a:t>He plans to leave tomorrow.</a:t>
            </a:r>
          </a:p>
          <a:p>
            <a:pPr marL="0" indent="0" fontAlgn="base">
              <a:buNone/>
            </a:pPr>
            <a:endParaRPr lang="en-US" b="1" dirty="0">
              <a:solidFill>
                <a:schemeClr val="tx1"/>
              </a:solidFill>
            </a:endParaRPr>
          </a:p>
          <a:p>
            <a:pPr marL="0" indent="0" fontAlgn="base">
              <a:buNone/>
            </a:pPr>
            <a:r>
              <a:rPr lang="en-US" b="1" dirty="0">
                <a:solidFill>
                  <a:schemeClr val="tx1"/>
                </a:solidFill>
              </a:rPr>
              <a:t>LADY MACBETH</a:t>
            </a:r>
          </a:p>
          <a:p>
            <a:pPr marL="0" indent="0" fontAlgn="base">
              <a:buNone/>
            </a:pPr>
            <a:r>
              <a:rPr lang="en-US" b="1" dirty="0">
                <a:solidFill>
                  <a:schemeClr val="tx1"/>
                </a:solidFill>
              </a:rPr>
              <a:t>That day will never come. Your face betrays strange feelings, my lord, and people will be able to read it like a book. In order to deceive them, you must appear the way they expect you to look. Greet the king with a welcoming expression in your eyes, your hands, and your words. You should look like an innocent flower, but be like the snake that hides underneath the flower. The king is coming, and he’s got to be taken care of. Let me handle tonight’s preparations, because tonight will change every night and day for the rest of our lives.</a:t>
            </a:r>
          </a:p>
          <a:p>
            <a:pPr marL="0" indent="0" fontAlgn="base">
              <a:buNone/>
            </a:pPr>
            <a:endParaRPr lang="en-US" b="1" dirty="0">
              <a:solidFill>
                <a:schemeClr val="tx1"/>
              </a:solidFill>
            </a:endParaRPr>
          </a:p>
          <a:p>
            <a:pPr marL="0" indent="0" fontAlgn="base">
              <a:buNone/>
            </a:pPr>
            <a:endParaRPr lang="en-US" b="1" dirty="0">
              <a:solidFill>
                <a:schemeClr val="tx1"/>
              </a:solidFill>
            </a:endParaRPr>
          </a:p>
        </p:txBody>
      </p:sp>
    </p:spTree>
    <p:extLst>
      <p:ext uri="{BB962C8B-B14F-4D97-AF65-F5344CB8AC3E}">
        <p14:creationId xmlns:p14="http://schemas.microsoft.com/office/powerpoint/2010/main" val="9234342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
            <a:ext cx="6019800" cy="6858000"/>
          </a:xfrm>
        </p:spPr>
        <p:txBody>
          <a:bodyPr>
            <a:noAutofit/>
          </a:bodyPr>
          <a:lstStyle/>
          <a:p>
            <a:pPr marL="0" indent="0" fontAlgn="base">
              <a:buNone/>
            </a:pPr>
            <a:r>
              <a:rPr lang="en-US" sz="2800" b="1" dirty="0">
                <a:solidFill>
                  <a:schemeClr val="tx1"/>
                </a:solidFill>
              </a:rPr>
              <a:t>MACBETH</a:t>
            </a:r>
          </a:p>
          <a:p>
            <a:pPr marL="0" indent="0" fontAlgn="base">
              <a:buNone/>
            </a:pPr>
            <a:r>
              <a:rPr lang="en-US" sz="2800" b="1" dirty="0">
                <a:solidFill>
                  <a:schemeClr val="tx1"/>
                </a:solidFill>
              </a:rPr>
              <a:t>We will speak further.</a:t>
            </a:r>
          </a:p>
          <a:p>
            <a:pPr marL="0" indent="0" fontAlgn="base">
              <a:buNone/>
            </a:pPr>
            <a:endParaRPr lang="en-US" sz="2800" b="1" dirty="0">
              <a:solidFill>
                <a:schemeClr val="tx1"/>
              </a:solidFill>
            </a:endParaRPr>
          </a:p>
          <a:p>
            <a:pPr marL="0" indent="0" fontAlgn="base">
              <a:buNone/>
            </a:pPr>
            <a:r>
              <a:rPr lang="en-US" b="1" dirty="0">
                <a:solidFill>
                  <a:schemeClr val="tx1"/>
                </a:solidFill>
              </a:rPr>
              <a:t>LADY MACBETH</a:t>
            </a:r>
          </a:p>
          <a:p>
            <a:pPr marL="0" indent="0" fontAlgn="base">
              <a:buNone/>
            </a:pPr>
            <a:r>
              <a:rPr lang="en-US" b="1" dirty="0">
                <a:solidFill>
                  <a:schemeClr val="tx1"/>
                </a:solidFill>
              </a:rPr>
              <a:t>Only look up clear.</a:t>
            </a:r>
          </a:p>
          <a:p>
            <a:pPr marL="0" indent="0" fontAlgn="base">
              <a:buNone/>
            </a:pPr>
            <a:r>
              <a:rPr lang="en-US" b="1" dirty="0">
                <a:solidFill>
                  <a:schemeClr val="tx1"/>
                </a:solidFill>
              </a:rPr>
              <a:t>To alter favor ever is to fear.</a:t>
            </a:r>
          </a:p>
          <a:p>
            <a:pPr marL="0" indent="0" fontAlgn="base">
              <a:buNone/>
            </a:pPr>
            <a:r>
              <a:rPr lang="en-US" b="1" dirty="0">
                <a:solidFill>
                  <a:schemeClr val="tx1"/>
                </a:solidFill>
              </a:rPr>
              <a:t>Leave all the rest to me</a:t>
            </a:r>
            <a:r>
              <a:rPr lang="en-US" b="1" dirty="0" smtClean="0">
                <a:solidFill>
                  <a:schemeClr val="tx1"/>
                </a:solidFill>
              </a:rPr>
              <a:t>.</a:t>
            </a:r>
          </a:p>
          <a:p>
            <a:pPr marL="0" indent="0" fontAlgn="base">
              <a:buNone/>
            </a:pPr>
            <a:endParaRPr lang="en-US" b="1" dirty="0">
              <a:solidFill>
                <a:schemeClr val="tx1"/>
              </a:solidFill>
            </a:endParaRPr>
          </a:p>
          <a:p>
            <a:pPr marL="0" indent="0" fontAlgn="base">
              <a:buNone/>
            </a:pPr>
            <a:r>
              <a:rPr lang="en-US" i="1" dirty="0">
                <a:solidFill>
                  <a:srgbClr val="000000"/>
                </a:solidFill>
                <a:latin typeface="Lucida Grande"/>
              </a:rPr>
              <a:t>Exeunt</a:t>
            </a:r>
            <a:endParaRPr lang="en-US" b="1" dirty="0">
              <a:solidFill>
                <a:schemeClr val="tx1"/>
              </a:solidFill>
            </a:endParaRPr>
          </a:p>
        </p:txBody>
      </p:sp>
      <p:sp>
        <p:nvSpPr>
          <p:cNvPr id="4" name="Content Placeholder 2"/>
          <p:cNvSpPr txBox="1">
            <a:spLocks/>
          </p:cNvSpPr>
          <p:nvPr/>
        </p:nvSpPr>
        <p:spPr>
          <a:xfrm>
            <a:off x="6189784" y="0"/>
            <a:ext cx="6002215"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fontAlgn="base">
              <a:buNone/>
            </a:pPr>
            <a:r>
              <a:rPr lang="en-US" b="1" dirty="0">
                <a:solidFill>
                  <a:schemeClr val="tx1"/>
                </a:solidFill>
              </a:rPr>
              <a:t>MACBETH</a:t>
            </a:r>
          </a:p>
          <a:p>
            <a:pPr marL="0" indent="0" fontAlgn="base">
              <a:buNone/>
            </a:pPr>
            <a:r>
              <a:rPr lang="en-US" b="1" dirty="0">
                <a:solidFill>
                  <a:schemeClr val="tx1"/>
                </a:solidFill>
              </a:rPr>
              <a:t>We will speak about this further.</a:t>
            </a:r>
          </a:p>
          <a:p>
            <a:pPr marL="0" indent="0" fontAlgn="base">
              <a:buNone/>
            </a:pPr>
            <a:endParaRPr lang="en-US" b="1" dirty="0">
              <a:solidFill>
                <a:schemeClr val="tx1"/>
              </a:solidFill>
            </a:endParaRPr>
          </a:p>
          <a:p>
            <a:pPr marL="0" indent="0" fontAlgn="base">
              <a:buNone/>
            </a:pPr>
            <a:r>
              <a:rPr lang="en-US" b="1" dirty="0">
                <a:solidFill>
                  <a:schemeClr val="tx1"/>
                </a:solidFill>
              </a:rPr>
              <a:t>LADY MACBETH</a:t>
            </a:r>
          </a:p>
          <a:p>
            <a:pPr marL="0" indent="0" fontAlgn="base">
              <a:buNone/>
            </a:pPr>
            <a:r>
              <a:rPr lang="en-US" b="1" dirty="0">
                <a:solidFill>
                  <a:schemeClr val="tx1"/>
                </a:solidFill>
              </a:rPr>
              <a:t>You should project a peaceful mood, because if you look troubled, you will arouse suspicion. Leave all the rest to me.</a:t>
            </a:r>
          </a:p>
          <a:p>
            <a:pPr marL="0" indent="0" fontAlgn="base">
              <a:buNone/>
            </a:pPr>
            <a:endParaRPr lang="en-US" b="1" dirty="0">
              <a:solidFill>
                <a:schemeClr val="tx1"/>
              </a:solidFill>
            </a:endParaRPr>
          </a:p>
          <a:p>
            <a:pPr marL="0" indent="0" fontAlgn="base">
              <a:buNone/>
            </a:pPr>
            <a:r>
              <a:rPr lang="en-US" i="1" dirty="0">
                <a:solidFill>
                  <a:srgbClr val="000000"/>
                </a:solidFill>
                <a:latin typeface="Lucida Grande"/>
              </a:rPr>
              <a:t>They exit.</a:t>
            </a:r>
            <a:endParaRPr lang="en-US" b="1" dirty="0">
              <a:solidFill>
                <a:schemeClr val="tx1"/>
              </a:solidFill>
            </a:endParaRPr>
          </a:p>
        </p:txBody>
      </p:sp>
    </p:spTree>
    <p:extLst>
      <p:ext uri="{BB962C8B-B14F-4D97-AF65-F5344CB8AC3E}">
        <p14:creationId xmlns:p14="http://schemas.microsoft.com/office/powerpoint/2010/main" val="93835689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s://encrypted-tbn3.gstatic.com/images?q=tbn:ANd9GcQLalPyZVyh66Asr6DP1bXHNcSRNmb3ZJWeIv64JPFSMkBjz0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457200"/>
            <a:ext cx="12353926" cy="109823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485900" y="5276850"/>
            <a:ext cx="8229600" cy="1600200"/>
          </a:xfrm>
        </p:spPr>
        <p:txBody>
          <a:bodyPr/>
          <a:lstStyle/>
          <a:p>
            <a:pPr algn="l"/>
            <a:r>
              <a:rPr lang="en-US" sz="8000" b="1" dirty="0">
                <a:solidFill>
                  <a:srgbClr val="FF0000"/>
                </a:solidFill>
                <a:effectLst/>
                <a:latin typeface="Blackadder ITC" pitchFamily="82" charset="0"/>
              </a:rPr>
              <a:t>Act  One</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latin typeface="Blackadder ITC" pitchFamily="82" charset="0"/>
              </a:rPr>
              <a:t>Scene Six</a:t>
            </a:r>
          </a:p>
        </p:txBody>
      </p:sp>
    </p:spTree>
    <p:extLst>
      <p:ext uri="{BB962C8B-B14F-4D97-AF65-F5344CB8AC3E}">
        <p14:creationId xmlns:p14="http://schemas.microsoft.com/office/powerpoint/2010/main" val="3583564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019800" cy="6858000"/>
          </a:xfrm>
        </p:spPr>
        <p:txBody>
          <a:bodyPr>
            <a:normAutofit/>
          </a:bodyPr>
          <a:lstStyle/>
          <a:p>
            <a:pPr marL="0" indent="0">
              <a:buNone/>
            </a:pPr>
            <a:r>
              <a:rPr lang="en-US" b="1" dirty="0">
                <a:solidFill>
                  <a:schemeClr val="tx1"/>
                </a:solidFill>
              </a:rPr>
              <a:t>FIRST WITCH</a:t>
            </a:r>
          </a:p>
          <a:p>
            <a:pPr marL="0" indent="0">
              <a:buNone/>
            </a:pPr>
            <a:r>
              <a:rPr lang="en-US" b="1" dirty="0">
                <a:solidFill>
                  <a:schemeClr val="tx1"/>
                </a:solidFill>
              </a:rPr>
              <a:t>I come, </a:t>
            </a:r>
            <a:r>
              <a:rPr lang="en-US" b="1" dirty="0" err="1">
                <a:solidFill>
                  <a:schemeClr val="tx1"/>
                </a:solidFill>
              </a:rPr>
              <a:t>Graymalkin</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SECOND WITCH</a:t>
            </a:r>
          </a:p>
          <a:p>
            <a:pPr marL="0" indent="0">
              <a:buNone/>
            </a:pPr>
            <a:r>
              <a:rPr lang="en-US" b="1" dirty="0">
                <a:solidFill>
                  <a:schemeClr val="tx1"/>
                </a:solidFill>
              </a:rPr>
              <a:t>Paddock calls</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THIRD WITCH</a:t>
            </a:r>
          </a:p>
          <a:p>
            <a:pPr marL="0" indent="0">
              <a:buNone/>
            </a:pPr>
            <a:r>
              <a:rPr lang="en-US" b="1" dirty="0">
                <a:solidFill>
                  <a:schemeClr val="tx1"/>
                </a:solidFill>
              </a:rPr>
              <a:t>Anon</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ALL</a:t>
            </a:r>
          </a:p>
          <a:p>
            <a:pPr marL="0" indent="0">
              <a:buNone/>
            </a:pPr>
            <a:r>
              <a:rPr lang="en-US" b="1" dirty="0">
                <a:solidFill>
                  <a:schemeClr val="tx1"/>
                </a:solidFill>
              </a:rPr>
              <a:t>Fair is foul, and foul is fair</a:t>
            </a:r>
          </a:p>
          <a:p>
            <a:pPr marL="0" indent="0">
              <a:buNone/>
            </a:pPr>
            <a:r>
              <a:rPr lang="en-US" b="1" dirty="0">
                <a:solidFill>
                  <a:schemeClr val="tx1"/>
                </a:solidFill>
              </a:rPr>
              <a:t>Hover through the fog and filthy air</a:t>
            </a:r>
            <a:r>
              <a:rPr lang="en-US" b="1" dirty="0" smtClean="0">
                <a:solidFill>
                  <a:schemeClr val="tx1"/>
                </a:solidFill>
              </a:rPr>
              <a:t>.</a:t>
            </a:r>
          </a:p>
          <a:p>
            <a:pPr marL="0" indent="0">
              <a:buNone/>
            </a:pPr>
            <a:endParaRPr lang="en-US" b="1" dirty="0">
              <a:solidFill>
                <a:schemeClr val="tx1"/>
              </a:solidFill>
            </a:endParaRPr>
          </a:p>
          <a:p>
            <a:pPr marL="0" indent="0">
              <a:buNone/>
            </a:pPr>
            <a:r>
              <a:rPr lang="en-US" i="1" dirty="0">
                <a:solidFill>
                  <a:srgbClr val="000000"/>
                </a:solidFill>
                <a:latin typeface="Lucida Grande"/>
              </a:rPr>
              <a:t>They exit.</a:t>
            </a:r>
            <a:endParaRPr lang="en-US" b="1" dirty="0">
              <a:solidFill>
                <a:schemeClr val="tx1"/>
              </a:solidFill>
            </a:endParaRPr>
          </a:p>
        </p:txBody>
      </p:sp>
      <p:sp>
        <p:nvSpPr>
          <p:cNvPr id="4" name="Content Placeholder 2"/>
          <p:cNvSpPr txBox="1">
            <a:spLocks/>
          </p:cNvSpPr>
          <p:nvPr/>
        </p:nvSpPr>
        <p:spPr>
          <a:xfrm>
            <a:off x="6172200" y="21609"/>
            <a:ext cx="6019800"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b="1" dirty="0">
                <a:solidFill>
                  <a:schemeClr val="tx1"/>
                </a:solidFill>
              </a:rPr>
              <a:t>FIRST WITCH</a:t>
            </a:r>
          </a:p>
          <a:p>
            <a:pPr marL="0" indent="0">
              <a:buNone/>
            </a:pPr>
            <a:r>
              <a:rPr lang="en-US" b="1" dirty="0">
                <a:solidFill>
                  <a:schemeClr val="tx1"/>
                </a:solidFill>
              </a:rPr>
              <a:t>(calling to her cat) I’m coming, </a:t>
            </a:r>
            <a:r>
              <a:rPr lang="en-US" b="1" dirty="0" err="1">
                <a:solidFill>
                  <a:schemeClr val="tx1"/>
                </a:solidFill>
              </a:rPr>
              <a:t>Graymalkin</a:t>
            </a:r>
            <a:r>
              <a:rPr lang="en-US" b="1" dirty="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SECOND WITCH</a:t>
            </a:r>
          </a:p>
          <a:p>
            <a:pPr marL="0" indent="0">
              <a:buNone/>
            </a:pPr>
            <a:r>
              <a:rPr lang="en-US" b="1" dirty="0">
                <a:solidFill>
                  <a:schemeClr val="tx1"/>
                </a:solidFill>
              </a:rPr>
              <a:t>My toad, Paddock, calls me.</a:t>
            </a:r>
          </a:p>
          <a:p>
            <a:pPr marL="0" indent="0">
              <a:buNone/>
            </a:pPr>
            <a:endParaRPr lang="en-US" b="1" dirty="0">
              <a:solidFill>
                <a:schemeClr val="tx1"/>
              </a:solidFill>
            </a:endParaRPr>
          </a:p>
          <a:p>
            <a:pPr marL="0" indent="0">
              <a:buNone/>
            </a:pPr>
            <a:r>
              <a:rPr lang="en-US" b="1" dirty="0">
                <a:solidFill>
                  <a:schemeClr val="tx1"/>
                </a:solidFill>
              </a:rPr>
              <a:t>THIRD WITCH</a:t>
            </a:r>
          </a:p>
          <a:p>
            <a:pPr marL="0" indent="0">
              <a:buNone/>
            </a:pPr>
            <a:r>
              <a:rPr lang="en-US" b="1" dirty="0">
                <a:solidFill>
                  <a:schemeClr val="tx1"/>
                </a:solidFill>
              </a:rPr>
              <a:t>(to her spirit) I’ll be right here!</a:t>
            </a:r>
          </a:p>
          <a:p>
            <a:pPr marL="0" indent="0">
              <a:buNone/>
            </a:pPr>
            <a:endParaRPr lang="en-US" b="1" dirty="0">
              <a:solidFill>
                <a:schemeClr val="tx1"/>
              </a:solidFill>
            </a:endParaRPr>
          </a:p>
          <a:p>
            <a:pPr marL="0" indent="0">
              <a:buNone/>
            </a:pPr>
            <a:r>
              <a:rPr lang="en-US" b="1" dirty="0">
                <a:solidFill>
                  <a:schemeClr val="tx1"/>
                </a:solidFill>
              </a:rPr>
              <a:t>ALL</a:t>
            </a:r>
          </a:p>
          <a:p>
            <a:pPr marL="0" indent="0">
              <a:buNone/>
            </a:pPr>
            <a:r>
              <a:rPr lang="en-US" b="1" dirty="0">
                <a:solidFill>
                  <a:schemeClr val="tx1"/>
                </a:solidFill>
              </a:rPr>
              <a:t>Fair is foul, and foul is fair. Let’s fly away through the fog and filthy air.</a:t>
            </a:r>
          </a:p>
          <a:p>
            <a:pPr marL="0" indent="0">
              <a:buNone/>
            </a:pPr>
            <a:endParaRPr lang="en-US" b="1" dirty="0">
              <a:solidFill>
                <a:schemeClr val="tx1"/>
              </a:solidFill>
            </a:endParaRPr>
          </a:p>
          <a:p>
            <a:pPr marL="0" indent="0">
              <a:buNone/>
            </a:pPr>
            <a:r>
              <a:rPr lang="en-US" i="1" dirty="0">
                <a:solidFill>
                  <a:srgbClr val="000000"/>
                </a:solidFill>
                <a:latin typeface="Lucida Grande"/>
              </a:rPr>
              <a:t>They exit.</a:t>
            </a:r>
            <a:endParaRPr lang="en-US" b="1" dirty="0">
              <a:solidFill>
                <a:schemeClr val="tx1"/>
              </a:solidFill>
            </a:endParaRPr>
          </a:p>
        </p:txBody>
      </p:sp>
    </p:spTree>
    <p:extLst>
      <p:ext uri="{BB962C8B-B14F-4D97-AF65-F5344CB8AC3E}">
        <p14:creationId xmlns:p14="http://schemas.microsoft.com/office/powerpoint/2010/main" val="324435740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00100"/>
            <a:ext cx="10972800" cy="1600200"/>
          </a:xfrm>
        </p:spPr>
        <p:txBody>
          <a:bodyPr/>
          <a:lstStyle/>
          <a:p>
            <a:r>
              <a:rPr lang="en-US" dirty="0" smtClean="0"/>
              <a:t>Casting Call</a:t>
            </a:r>
            <a:endParaRPr lang="en-US" dirty="0"/>
          </a:p>
        </p:txBody>
      </p:sp>
      <p:sp>
        <p:nvSpPr>
          <p:cNvPr id="3" name="Content Placeholder 2"/>
          <p:cNvSpPr>
            <a:spLocks noGrp="1"/>
          </p:cNvSpPr>
          <p:nvPr>
            <p:ph idx="1"/>
          </p:nvPr>
        </p:nvSpPr>
        <p:spPr>
          <a:xfrm>
            <a:off x="152400" y="800100"/>
            <a:ext cx="11811000" cy="5981700"/>
          </a:xfrm>
        </p:spPr>
        <p:txBody>
          <a:bodyPr>
            <a:normAutofit fontScale="92500" lnSpcReduction="10000"/>
          </a:bodyPr>
          <a:lstStyle/>
          <a:p>
            <a:pPr marL="0" indent="0" fontAlgn="base">
              <a:buNone/>
            </a:pPr>
            <a:r>
              <a:rPr lang="en-US" b="1" i="1" dirty="0" smtClean="0">
                <a:solidFill>
                  <a:schemeClr val="tx1"/>
                </a:solidFill>
                <a:latin typeface="Lucida Grande"/>
              </a:rPr>
              <a:t>Speaking Parts</a:t>
            </a:r>
          </a:p>
          <a:p>
            <a:pPr fontAlgn="base"/>
            <a:r>
              <a:rPr lang="en-US" b="1" i="1" dirty="0" smtClean="0">
                <a:solidFill>
                  <a:schemeClr val="tx1"/>
                </a:solidFill>
                <a:latin typeface="Lucida Grande"/>
              </a:rPr>
              <a:t>DUNCAN (The king, not the brightest bulb)</a:t>
            </a:r>
            <a:r>
              <a:rPr lang="en-US" i="1" dirty="0">
                <a:solidFill>
                  <a:schemeClr val="tx1"/>
                </a:solidFill>
                <a:latin typeface="Lucida Grande"/>
              </a:rPr>
              <a:t> </a:t>
            </a:r>
            <a:endParaRPr lang="en-US" i="1" dirty="0" smtClean="0">
              <a:solidFill>
                <a:schemeClr val="tx1"/>
              </a:solidFill>
              <a:latin typeface="Lucida Grande"/>
            </a:endParaRPr>
          </a:p>
          <a:p>
            <a:pPr lvl="1" fontAlgn="base"/>
            <a:r>
              <a:rPr lang="en-US" i="1" dirty="0" smtClean="0">
                <a:solidFill>
                  <a:schemeClr val="tx1"/>
                </a:solidFill>
                <a:latin typeface="Lucida Grande"/>
              </a:rPr>
              <a:t>Dr. Brown</a:t>
            </a:r>
          </a:p>
          <a:p>
            <a:pPr lvl="1" fontAlgn="base"/>
            <a:r>
              <a:rPr lang="en-US" i="1" dirty="0" smtClean="0">
                <a:solidFill>
                  <a:schemeClr val="tx1"/>
                </a:solidFill>
                <a:latin typeface="Lucida Grande"/>
              </a:rPr>
              <a:t>Major </a:t>
            </a:r>
            <a:r>
              <a:rPr lang="en-US" i="1" dirty="0" err="1" smtClean="0">
                <a:solidFill>
                  <a:schemeClr val="tx1"/>
                </a:solidFill>
                <a:latin typeface="Lucida Grande"/>
              </a:rPr>
              <a:t>Silveria</a:t>
            </a:r>
            <a:endParaRPr lang="en-US" i="1" dirty="0" smtClean="0">
              <a:solidFill>
                <a:schemeClr val="tx1"/>
              </a:solidFill>
              <a:latin typeface="Lucida Grande"/>
            </a:endParaRPr>
          </a:p>
          <a:p>
            <a:pPr fontAlgn="base"/>
            <a:r>
              <a:rPr lang="en-US" b="1" i="1" dirty="0">
                <a:solidFill>
                  <a:schemeClr val="tx1"/>
                </a:solidFill>
                <a:latin typeface="Lucida Grande"/>
              </a:rPr>
              <a:t>BANQUO</a:t>
            </a:r>
            <a:r>
              <a:rPr lang="en-US" i="1" dirty="0">
                <a:solidFill>
                  <a:schemeClr val="tx1"/>
                </a:solidFill>
                <a:latin typeface="Lucida Grande"/>
              </a:rPr>
              <a:t> (Macbeth’s </a:t>
            </a:r>
            <a:r>
              <a:rPr lang="en-US" i="1" dirty="0" err="1">
                <a:solidFill>
                  <a:schemeClr val="tx1"/>
                </a:solidFill>
                <a:latin typeface="Lucida Grande"/>
              </a:rPr>
              <a:t>Brotato</a:t>
            </a:r>
            <a:r>
              <a:rPr lang="en-US" i="1" dirty="0">
                <a:solidFill>
                  <a:schemeClr val="tx1"/>
                </a:solidFill>
                <a:latin typeface="Lucida Grande"/>
              </a:rPr>
              <a:t>) </a:t>
            </a:r>
            <a:endParaRPr lang="en-US" i="1" dirty="0" smtClean="0">
              <a:solidFill>
                <a:schemeClr val="tx1"/>
              </a:solidFill>
              <a:latin typeface="Lucida Grande"/>
            </a:endParaRPr>
          </a:p>
          <a:p>
            <a:pPr lvl="1" fontAlgn="base"/>
            <a:r>
              <a:rPr lang="en-US" i="1" dirty="0" err="1" smtClean="0">
                <a:solidFill>
                  <a:schemeClr val="tx1"/>
                </a:solidFill>
                <a:latin typeface="Lucida Grande"/>
              </a:rPr>
              <a:t>Mastah</a:t>
            </a:r>
            <a:r>
              <a:rPr lang="en-US" i="1" dirty="0" smtClean="0">
                <a:solidFill>
                  <a:schemeClr val="tx1"/>
                </a:solidFill>
                <a:latin typeface="Lucida Grande"/>
              </a:rPr>
              <a:t> Chi</a:t>
            </a:r>
          </a:p>
          <a:p>
            <a:pPr lvl="1" fontAlgn="base"/>
            <a:r>
              <a:rPr lang="en-US" i="1" dirty="0" smtClean="0">
                <a:solidFill>
                  <a:schemeClr val="tx1"/>
                </a:solidFill>
                <a:latin typeface="Lucida Grande"/>
              </a:rPr>
              <a:t>Don Dunn</a:t>
            </a:r>
            <a:endParaRPr lang="en-US" i="1" dirty="0">
              <a:solidFill>
                <a:schemeClr val="tx1"/>
              </a:solidFill>
              <a:latin typeface="Lucida Grande"/>
            </a:endParaRPr>
          </a:p>
          <a:p>
            <a:pPr fontAlgn="base"/>
            <a:r>
              <a:rPr lang="en-US" b="1" i="1" dirty="0" smtClean="0">
                <a:solidFill>
                  <a:schemeClr val="tx1"/>
                </a:solidFill>
                <a:latin typeface="Lucida Grande"/>
              </a:rPr>
              <a:t>LADY MACBETH </a:t>
            </a:r>
            <a:r>
              <a:rPr lang="en-US" i="1" dirty="0" smtClean="0">
                <a:solidFill>
                  <a:schemeClr val="tx1"/>
                </a:solidFill>
                <a:latin typeface="Lucida Grande"/>
              </a:rPr>
              <a:t>(Macbeth’s lady, pretty much Satan)</a:t>
            </a:r>
          </a:p>
          <a:p>
            <a:pPr lvl="1" fontAlgn="base"/>
            <a:r>
              <a:rPr lang="en-US" b="1" i="1" dirty="0" smtClean="0">
                <a:solidFill>
                  <a:schemeClr val="tx1"/>
                </a:solidFill>
                <a:latin typeface="Lucida Grande"/>
              </a:rPr>
              <a:t>Dr. </a:t>
            </a:r>
            <a:r>
              <a:rPr lang="en-US" b="1" i="1" dirty="0" err="1" smtClean="0">
                <a:solidFill>
                  <a:schemeClr val="tx1"/>
                </a:solidFill>
                <a:latin typeface="Lucida Grande"/>
              </a:rPr>
              <a:t>Armbrister</a:t>
            </a:r>
            <a:endParaRPr lang="en-US" b="1" i="1" dirty="0" smtClean="0">
              <a:solidFill>
                <a:schemeClr val="tx1"/>
              </a:solidFill>
              <a:latin typeface="Lucida Grande"/>
            </a:endParaRPr>
          </a:p>
          <a:p>
            <a:pPr lvl="1" fontAlgn="base"/>
            <a:r>
              <a:rPr lang="en-US" b="1" i="1" dirty="0" smtClean="0">
                <a:solidFill>
                  <a:schemeClr val="tx1"/>
                </a:solidFill>
                <a:latin typeface="Lucida Grande"/>
              </a:rPr>
              <a:t>Dr. </a:t>
            </a:r>
            <a:r>
              <a:rPr lang="en-US" b="1" i="1" dirty="0" err="1" smtClean="0">
                <a:solidFill>
                  <a:schemeClr val="tx1"/>
                </a:solidFill>
                <a:latin typeface="Lucida Grande"/>
              </a:rPr>
              <a:t>Phillipi</a:t>
            </a:r>
            <a:r>
              <a:rPr lang="en-US" b="1" i="1" dirty="0" smtClean="0">
                <a:solidFill>
                  <a:schemeClr val="tx1"/>
                </a:solidFill>
                <a:latin typeface="Lucida Grande"/>
              </a:rPr>
              <a:t> The Land of the Ancient Tortoises</a:t>
            </a:r>
          </a:p>
          <a:p>
            <a:pPr marL="0" indent="0" fontAlgn="base">
              <a:buNone/>
            </a:pPr>
            <a:endParaRPr lang="en-US" b="1" i="1" dirty="0">
              <a:solidFill>
                <a:schemeClr val="tx1"/>
              </a:solidFill>
              <a:latin typeface="Lucida Grande"/>
            </a:endParaRPr>
          </a:p>
          <a:p>
            <a:pPr marL="0" indent="0" fontAlgn="base">
              <a:buNone/>
            </a:pPr>
            <a:r>
              <a:rPr lang="en-US" b="1" dirty="0" smtClean="0">
                <a:solidFill>
                  <a:schemeClr val="tx1"/>
                </a:solidFill>
                <a:latin typeface="Lucida Grande"/>
              </a:rPr>
              <a:t>In the scene, but doesn’t have a talking part</a:t>
            </a:r>
            <a:endParaRPr lang="en-US" b="1" dirty="0">
              <a:solidFill>
                <a:schemeClr val="tx1"/>
              </a:solidFill>
              <a:latin typeface="Lucida Grande"/>
            </a:endParaRPr>
          </a:p>
          <a:p>
            <a:pPr fontAlgn="base"/>
            <a:r>
              <a:rPr lang="en-US" b="1" i="1" dirty="0" smtClean="0">
                <a:solidFill>
                  <a:schemeClr val="tx1"/>
                </a:solidFill>
                <a:latin typeface="Lucida Grande"/>
              </a:rPr>
              <a:t>MALCOLM</a:t>
            </a:r>
            <a:r>
              <a:rPr lang="en-US" i="1" dirty="0" smtClean="0">
                <a:solidFill>
                  <a:schemeClr val="tx1"/>
                </a:solidFill>
                <a:latin typeface="Lucida Grande"/>
              </a:rPr>
              <a:t> (Duncan’s son)</a:t>
            </a:r>
          </a:p>
          <a:p>
            <a:pPr fontAlgn="base"/>
            <a:r>
              <a:rPr lang="en-US" b="1" i="1" dirty="0" smtClean="0">
                <a:solidFill>
                  <a:schemeClr val="tx1"/>
                </a:solidFill>
                <a:latin typeface="Lucida Grande"/>
              </a:rPr>
              <a:t>DONALBAIN</a:t>
            </a:r>
            <a:r>
              <a:rPr lang="en-US" i="1" dirty="0">
                <a:solidFill>
                  <a:schemeClr val="tx1"/>
                </a:solidFill>
                <a:latin typeface="Lucida Grande"/>
              </a:rPr>
              <a:t> </a:t>
            </a:r>
            <a:r>
              <a:rPr lang="en-US" i="1" dirty="0" smtClean="0">
                <a:solidFill>
                  <a:schemeClr val="tx1"/>
                </a:solidFill>
                <a:latin typeface="Lucida Grande"/>
              </a:rPr>
              <a:t>(Duncan’s other son, the Meg of the family)</a:t>
            </a:r>
          </a:p>
          <a:p>
            <a:pPr fontAlgn="base"/>
            <a:r>
              <a:rPr lang="en-US" b="1" i="1" dirty="0" smtClean="0">
                <a:solidFill>
                  <a:schemeClr val="tx1"/>
                </a:solidFill>
                <a:latin typeface="Lucida Grande"/>
              </a:rPr>
              <a:t>LENNOX</a:t>
            </a:r>
            <a:r>
              <a:rPr lang="en-US" i="1" dirty="0" smtClean="0">
                <a:solidFill>
                  <a:schemeClr val="tx1"/>
                </a:solidFill>
                <a:latin typeface="Lucida Grande"/>
              </a:rPr>
              <a:t> (Not the operating system, a servant to Duncan)</a:t>
            </a:r>
          </a:p>
          <a:p>
            <a:pPr fontAlgn="base"/>
            <a:r>
              <a:rPr lang="en-US" b="1" i="1" dirty="0" smtClean="0">
                <a:solidFill>
                  <a:schemeClr val="tx1"/>
                </a:solidFill>
                <a:latin typeface="Lucida Grande"/>
              </a:rPr>
              <a:t>ROSS</a:t>
            </a:r>
            <a:r>
              <a:rPr lang="en-US" i="1" dirty="0">
                <a:solidFill>
                  <a:schemeClr val="tx1"/>
                </a:solidFill>
                <a:latin typeface="Lucida Grande"/>
              </a:rPr>
              <a:t> </a:t>
            </a:r>
            <a:r>
              <a:rPr lang="en-US" i="1" dirty="0" smtClean="0">
                <a:solidFill>
                  <a:schemeClr val="tx1"/>
                </a:solidFill>
                <a:latin typeface="Lucida Grande"/>
              </a:rPr>
              <a:t>(Still a Thane)</a:t>
            </a:r>
          </a:p>
          <a:p>
            <a:pPr fontAlgn="base"/>
            <a:r>
              <a:rPr lang="en-US" b="1" i="1" dirty="0" smtClean="0">
                <a:solidFill>
                  <a:schemeClr val="tx1"/>
                </a:solidFill>
                <a:latin typeface="Lucida Grande"/>
              </a:rPr>
              <a:t>ANGUS</a:t>
            </a:r>
            <a:r>
              <a:rPr lang="en-US" i="1" dirty="0">
                <a:solidFill>
                  <a:schemeClr val="tx1"/>
                </a:solidFill>
                <a:latin typeface="Lucida Grande"/>
              </a:rPr>
              <a:t> </a:t>
            </a:r>
            <a:r>
              <a:rPr lang="en-US" i="1" dirty="0" smtClean="0">
                <a:solidFill>
                  <a:schemeClr val="tx1"/>
                </a:solidFill>
                <a:latin typeface="Lucida Grande"/>
              </a:rPr>
              <a:t>(Still not a hamburger)</a:t>
            </a:r>
          </a:p>
          <a:p>
            <a:pPr fontAlgn="base"/>
            <a:r>
              <a:rPr lang="en-US" b="1" i="1" dirty="0">
                <a:solidFill>
                  <a:schemeClr val="tx1"/>
                </a:solidFill>
                <a:latin typeface="Lucida Grande"/>
              </a:rPr>
              <a:t>MACDUFF</a:t>
            </a:r>
            <a:r>
              <a:rPr lang="en-US" i="1" dirty="0">
                <a:solidFill>
                  <a:schemeClr val="tx1"/>
                </a:solidFill>
                <a:latin typeface="Lucida Grande"/>
              </a:rPr>
              <a:t> (a good dude, who detects Macbeth’s Bull$#$#)</a:t>
            </a:r>
          </a:p>
          <a:p>
            <a:pPr fontAlgn="base"/>
            <a:endParaRPr lang="en-US" b="1" dirty="0" smtClean="0">
              <a:solidFill>
                <a:schemeClr val="tx1"/>
              </a:solidFill>
            </a:endParaRPr>
          </a:p>
        </p:txBody>
      </p:sp>
    </p:spTree>
    <p:extLst>
      <p:ext uri="{BB962C8B-B14F-4D97-AF65-F5344CB8AC3E}">
        <p14:creationId xmlns:p14="http://schemas.microsoft.com/office/powerpoint/2010/main" val="38177970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
            <a:ext cx="6019800" cy="6858000"/>
          </a:xfrm>
        </p:spPr>
        <p:txBody>
          <a:bodyPr>
            <a:normAutofit/>
          </a:bodyPr>
          <a:lstStyle/>
          <a:p>
            <a:pPr marL="0" indent="0" fontAlgn="base">
              <a:buNone/>
            </a:pPr>
            <a:r>
              <a:rPr lang="en-US" i="1" dirty="0">
                <a:solidFill>
                  <a:schemeClr val="tx1"/>
                </a:solidFill>
                <a:latin typeface="Lucida Grande"/>
              </a:rPr>
              <a:t>The stage is lit by torches. Hautboys play</a:t>
            </a:r>
            <a:r>
              <a:rPr lang="en-US" i="1" dirty="0" smtClean="0">
                <a:solidFill>
                  <a:schemeClr val="tx1"/>
                </a:solidFill>
                <a:latin typeface="Lucida Grande"/>
              </a:rPr>
              <a:t>. </a:t>
            </a:r>
            <a:r>
              <a:rPr lang="en-US" b="1" i="1" dirty="0" smtClean="0">
                <a:solidFill>
                  <a:schemeClr val="tx1"/>
                </a:solidFill>
                <a:latin typeface="Lucida Grande"/>
              </a:rPr>
              <a:t>DUNCAN</a:t>
            </a:r>
            <a:r>
              <a:rPr lang="en-US" i="1" dirty="0">
                <a:solidFill>
                  <a:schemeClr val="tx1"/>
                </a:solidFill>
                <a:latin typeface="Lucida Grande"/>
              </a:rPr>
              <a:t> enters, together with </a:t>
            </a:r>
            <a:r>
              <a:rPr lang="en-US" b="1" i="1" dirty="0">
                <a:solidFill>
                  <a:schemeClr val="tx1"/>
                </a:solidFill>
                <a:latin typeface="Lucida Grande"/>
              </a:rPr>
              <a:t>MALCOLM</a:t>
            </a:r>
            <a:r>
              <a:rPr lang="en-US" i="1" dirty="0">
                <a:solidFill>
                  <a:schemeClr val="tx1"/>
                </a:solidFill>
                <a:latin typeface="Lucida Grande"/>
              </a:rPr>
              <a:t>,</a:t>
            </a:r>
            <a:r>
              <a:rPr lang="en-US" b="1" i="1" dirty="0">
                <a:solidFill>
                  <a:schemeClr val="tx1"/>
                </a:solidFill>
                <a:latin typeface="Lucida Grande"/>
              </a:rPr>
              <a:t>DONALBAIN</a:t>
            </a:r>
            <a:r>
              <a:rPr lang="en-US" i="1" dirty="0">
                <a:solidFill>
                  <a:schemeClr val="tx1"/>
                </a:solidFill>
                <a:latin typeface="Lucida Grande"/>
              </a:rPr>
              <a:t>, </a:t>
            </a:r>
            <a:r>
              <a:rPr lang="en-US" b="1" i="1" dirty="0">
                <a:solidFill>
                  <a:schemeClr val="tx1"/>
                </a:solidFill>
                <a:latin typeface="Lucida Grande"/>
              </a:rPr>
              <a:t>BANQUO</a:t>
            </a:r>
            <a:r>
              <a:rPr lang="en-US" i="1" dirty="0">
                <a:solidFill>
                  <a:schemeClr val="tx1"/>
                </a:solidFill>
                <a:latin typeface="Lucida Grande"/>
              </a:rPr>
              <a:t>, </a:t>
            </a:r>
            <a:r>
              <a:rPr lang="en-US" b="1" i="1" dirty="0">
                <a:solidFill>
                  <a:schemeClr val="tx1"/>
                </a:solidFill>
                <a:latin typeface="Lucida Grande"/>
              </a:rPr>
              <a:t>LENNOX</a:t>
            </a:r>
            <a:r>
              <a:rPr lang="en-US" i="1" dirty="0">
                <a:solidFill>
                  <a:schemeClr val="tx1"/>
                </a:solidFill>
                <a:latin typeface="Lucida Grande"/>
              </a:rPr>
              <a:t>, </a:t>
            </a:r>
            <a:endParaRPr lang="en-US" i="1" dirty="0" smtClean="0">
              <a:solidFill>
                <a:schemeClr val="tx1"/>
              </a:solidFill>
              <a:latin typeface="Lucida Grande"/>
            </a:endParaRPr>
          </a:p>
          <a:p>
            <a:pPr marL="0" indent="0" fontAlgn="base">
              <a:buNone/>
            </a:pPr>
            <a:r>
              <a:rPr lang="en-US" b="1" i="1" dirty="0" smtClean="0">
                <a:solidFill>
                  <a:schemeClr val="tx1"/>
                </a:solidFill>
                <a:latin typeface="Lucida Grande"/>
              </a:rPr>
              <a:t>MACDUFF</a:t>
            </a:r>
            <a:r>
              <a:rPr lang="en-US" i="1" dirty="0" smtClean="0">
                <a:solidFill>
                  <a:schemeClr val="tx1"/>
                </a:solidFill>
                <a:latin typeface="Lucida Grande"/>
              </a:rPr>
              <a:t>,</a:t>
            </a:r>
            <a:r>
              <a:rPr lang="en-US" b="1" i="1" dirty="0" smtClean="0">
                <a:solidFill>
                  <a:schemeClr val="tx1"/>
                </a:solidFill>
                <a:latin typeface="Lucida Grande"/>
              </a:rPr>
              <a:t>ROSS</a:t>
            </a:r>
            <a:r>
              <a:rPr lang="en-US" i="1" dirty="0">
                <a:solidFill>
                  <a:schemeClr val="tx1"/>
                </a:solidFill>
                <a:latin typeface="Lucida Grande"/>
              </a:rPr>
              <a:t>, </a:t>
            </a:r>
            <a:r>
              <a:rPr lang="en-US" b="1" i="1" dirty="0">
                <a:solidFill>
                  <a:schemeClr val="tx1"/>
                </a:solidFill>
                <a:latin typeface="Lucida Grande"/>
              </a:rPr>
              <a:t>ANGUS</a:t>
            </a:r>
            <a:r>
              <a:rPr lang="en-US" i="1" dirty="0">
                <a:solidFill>
                  <a:schemeClr val="tx1"/>
                </a:solidFill>
                <a:latin typeface="Lucida Grande"/>
              </a:rPr>
              <a:t>, and their attendants</a:t>
            </a:r>
            <a:r>
              <a:rPr lang="en-US" i="1" dirty="0" smtClean="0">
                <a:solidFill>
                  <a:schemeClr val="tx1"/>
                </a:solidFill>
                <a:latin typeface="Lucida Grande"/>
              </a:rPr>
              <a:t>.</a:t>
            </a:r>
          </a:p>
          <a:p>
            <a:pPr marL="0" indent="0" fontAlgn="base">
              <a:buNone/>
            </a:pPr>
            <a:endParaRPr lang="en-US" b="1" dirty="0">
              <a:solidFill>
                <a:schemeClr val="tx1"/>
              </a:solidFill>
              <a:latin typeface="Lucida Grande"/>
            </a:endParaRPr>
          </a:p>
          <a:p>
            <a:pPr marL="0" indent="0" fontAlgn="base">
              <a:buNone/>
            </a:pPr>
            <a:r>
              <a:rPr lang="en-US" b="1" dirty="0">
                <a:solidFill>
                  <a:schemeClr val="tx1"/>
                </a:solidFill>
              </a:rPr>
              <a:t>DUNCAN</a:t>
            </a:r>
          </a:p>
          <a:p>
            <a:pPr marL="0" indent="0" fontAlgn="base">
              <a:buNone/>
            </a:pPr>
            <a:r>
              <a:rPr lang="en-US" b="1" dirty="0">
                <a:solidFill>
                  <a:schemeClr val="tx1"/>
                </a:solidFill>
              </a:rPr>
              <a:t>This castle hath a pleasant seat. The air</a:t>
            </a:r>
          </a:p>
          <a:p>
            <a:pPr marL="0" indent="0" fontAlgn="base">
              <a:buNone/>
            </a:pPr>
            <a:r>
              <a:rPr lang="en-US" b="1" dirty="0">
                <a:solidFill>
                  <a:schemeClr val="tx1"/>
                </a:solidFill>
              </a:rPr>
              <a:t>Nimbly and sweetly recommends itself</a:t>
            </a:r>
          </a:p>
          <a:p>
            <a:pPr marL="0" indent="0" fontAlgn="base">
              <a:buNone/>
            </a:pPr>
            <a:r>
              <a:rPr lang="en-US" b="1" dirty="0">
                <a:solidFill>
                  <a:schemeClr val="tx1"/>
                </a:solidFill>
              </a:rPr>
              <a:t>Unto our gentle senses.</a:t>
            </a:r>
          </a:p>
        </p:txBody>
      </p:sp>
      <p:sp>
        <p:nvSpPr>
          <p:cNvPr id="4" name="Content Placeholder 2"/>
          <p:cNvSpPr txBox="1">
            <a:spLocks/>
          </p:cNvSpPr>
          <p:nvPr/>
        </p:nvSpPr>
        <p:spPr>
          <a:xfrm>
            <a:off x="6189784" y="0"/>
            <a:ext cx="6002215"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fontAlgn="base">
              <a:buNone/>
            </a:pPr>
            <a:r>
              <a:rPr lang="en-US" i="1" dirty="0">
                <a:solidFill>
                  <a:schemeClr val="tx1"/>
                </a:solidFill>
                <a:latin typeface="Lucida Grande"/>
              </a:rPr>
              <a:t>The stage is lit by torches. Hautboys play. </a:t>
            </a:r>
            <a:r>
              <a:rPr lang="en-US" b="1" i="1" dirty="0">
                <a:solidFill>
                  <a:schemeClr val="tx1"/>
                </a:solidFill>
                <a:latin typeface="Lucida Grande"/>
              </a:rPr>
              <a:t>DUNCAN</a:t>
            </a:r>
            <a:r>
              <a:rPr lang="en-US" i="1" dirty="0">
                <a:solidFill>
                  <a:schemeClr val="tx1"/>
                </a:solidFill>
                <a:latin typeface="Lucida Grande"/>
              </a:rPr>
              <a:t> enters, together with </a:t>
            </a:r>
            <a:r>
              <a:rPr lang="en-US" b="1" i="1" dirty="0">
                <a:solidFill>
                  <a:schemeClr val="tx1"/>
                </a:solidFill>
                <a:latin typeface="Lucida Grande"/>
              </a:rPr>
              <a:t>MALCOLM</a:t>
            </a:r>
            <a:r>
              <a:rPr lang="en-US" i="1" dirty="0">
                <a:solidFill>
                  <a:schemeClr val="tx1"/>
                </a:solidFill>
                <a:latin typeface="Lucida Grande"/>
              </a:rPr>
              <a:t>,</a:t>
            </a:r>
            <a:r>
              <a:rPr lang="en-US" b="1" i="1" dirty="0">
                <a:solidFill>
                  <a:schemeClr val="tx1"/>
                </a:solidFill>
                <a:latin typeface="Lucida Grande"/>
              </a:rPr>
              <a:t>DONALBAIN</a:t>
            </a:r>
            <a:r>
              <a:rPr lang="en-US" i="1" dirty="0">
                <a:solidFill>
                  <a:schemeClr val="tx1"/>
                </a:solidFill>
                <a:latin typeface="Lucida Grande"/>
              </a:rPr>
              <a:t>, </a:t>
            </a:r>
            <a:r>
              <a:rPr lang="en-US" b="1" i="1" dirty="0">
                <a:solidFill>
                  <a:schemeClr val="tx1"/>
                </a:solidFill>
                <a:latin typeface="Lucida Grande"/>
              </a:rPr>
              <a:t>BANQUO</a:t>
            </a:r>
            <a:r>
              <a:rPr lang="en-US" i="1" dirty="0">
                <a:solidFill>
                  <a:schemeClr val="tx1"/>
                </a:solidFill>
                <a:latin typeface="Lucida Grande"/>
              </a:rPr>
              <a:t>, </a:t>
            </a:r>
            <a:r>
              <a:rPr lang="en-US" b="1" i="1" dirty="0">
                <a:solidFill>
                  <a:schemeClr val="tx1"/>
                </a:solidFill>
                <a:latin typeface="Lucida Grande"/>
              </a:rPr>
              <a:t>LENNOX</a:t>
            </a:r>
            <a:r>
              <a:rPr lang="en-US" i="1" dirty="0">
                <a:solidFill>
                  <a:schemeClr val="tx1"/>
                </a:solidFill>
                <a:latin typeface="Lucida Grande"/>
              </a:rPr>
              <a:t>, </a:t>
            </a:r>
          </a:p>
          <a:p>
            <a:pPr marL="0" indent="0" fontAlgn="base">
              <a:buNone/>
            </a:pPr>
            <a:r>
              <a:rPr lang="en-US" b="1" i="1" dirty="0">
                <a:solidFill>
                  <a:schemeClr val="tx1"/>
                </a:solidFill>
                <a:latin typeface="Lucida Grande"/>
              </a:rPr>
              <a:t>MACDUFF</a:t>
            </a:r>
            <a:r>
              <a:rPr lang="en-US" i="1" dirty="0">
                <a:solidFill>
                  <a:schemeClr val="tx1"/>
                </a:solidFill>
                <a:latin typeface="Lucida Grande"/>
              </a:rPr>
              <a:t>,</a:t>
            </a:r>
            <a:r>
              <a:rPr lang="en-US" b="1" i="1" dirty="0">
                <a:solidFill>
                  <a:schemeClr val="tx1"/>
                </a:solidFill>
                <a:latin typeface="Lucida Grande"/>
              </a:rPr>
              <a:t>ROSS</a:t>
            </a:r>
            <a:r>
              <a:rPr lang="en-US" i="1" dirty="0">
                <a:solidFill>
                  <a:schemeClr val="tx1"/>
                </a:solidFill>
                <a:latin typeface="Lucida Grande"/>
              </a:rPr>
              <a:t>, </a:t>
            </a:r>
            <a:r>
              <a:rPr lang="en-US" b="1" i="1" dirty="0">
                <a:solidFill>
                  <a:schemeClr val="tx1"/>
                </a:solidFill>
                <a:latin typeface="Lucida Grande"/>
              </a:rPr>
              <a:t>ANGUS</a:t>
            </a:r>
            <a:r>
              <a:rPr lang="en-US" i="1" dirty="0">
                <a:solidFill>
                  <a:schemeClr val="tx1"/>
                </a:solidFill>
                <a:latin typeface="Lucida Grande"/>
              </a:rPr>
              <a:t>, and their attendants.</a:t>
            </a:r>
          </a:p>
          <a:p>
            <a:pPr marL="0" indent="0" fontAlgn="base">
              <a:buNone/>
            </a:pPr>
            <a:endParaRPr lang="en-US" b="1" i="1" dirty="0">
              <a:solidFill>
                <a:schemeClr val="tx1"/>
              </a:solidFill>
              <a:latin typeface="Lucida Grande"/>
            </a:endParaRPr>
          </a:p>
          <a:p>
            <a:pPr marL="0" indent="0" fontAlgn="base">
              <a:buNone/>
            </a:pPr>
            <a:r>
              <a:rPr lang="en-US" b="1" i="1" dirty="0">
                <a:solidFill>
                  <a:schemeClr val="tx1"/>
                </a:solidFill>
              </a:rPr>
              <a:t>DUNCAN</a:t>
            </a:r>
          </a:p>
          <a:p>
            <a:pPr marL="0" indent="0" fontAlgn="base">
              <a:buNone/>
            </a:pPr>
            <a:r>
              <a:rPr lang="en-US" b="1" i="1" dirty="0">
                <a:solidFill>
                  <a:schemeClr val="tx1"/>
                </a:solidFill>
              </a:rPr>
              <a:t>This castle is in a pleasant place. The air is sweet and appeals to my refined senses.</a:t>
            </a:r>
          </a:p>
        </p:txBody>
      </p:sp>
    </p:spTree>
    <p:extLst>
      <p:ext uri="{BB962C8B-B14F-4D97-AF65-F5344CB8AC3E}">
        <p14:creationId xmlns:p14="http://schemas.microsoft.com/office/powerpoint/2010/main" val="93835689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
            <a:ext cx="6019800" cy="6858000"/>
          </a:xfrm>
        </p:spPr>
        <p:txBody>
          <a:bodyPr>
            <a:normAutofit/>
          </a:bodyPr>
          <a:lstStyle/>
          <a:p>
            <a:pPr marL="0" indent="0" fontAlgn="base">
              <a:buNone/>
            </a:pPr>
            <a:r>
              <a:rPr lang="en-US" b="1" dirty="0">
                <a:solidFill>
                  <a:schemeClr val="tx1"/>
                </a:solidFill>
              </a:rPr>
              <a:t>BANQUO</a:t>
            </a:r>
          </a:p>
          <a:p>
            <a:pPr marL="0" indent="0" fontAlgn="base">
              <a:buNone/>
            </a:pPr>
            <a:r>
              <a:rPr lang="en-US" b="1" dirty="0" smtClean="0">
                <a:solidFill>
                  <a:schemeClr val="tx1"/>
                </a:solidFill>
              </a:rPr>
              <a:t>This </a:t>
            </a:r>
            <a:r>
              <a:rPr lang="en-US" b="1" dirty="0">
                <a:solidFill>
                  <a:schemeClr val="tx1"/>
                </a:solidFill>
              </a:rPr>
              <a:t>guest of summer,</a:t>
            </a:r>
          </a:p>
          <a:p>
            <a:pPr marL="0" indent="0" fontAlgn="base">
              <a:buNone/>
            </a:pPr>
            <a:r>
              <a:rPr lang="en-US" b="1" dirty="0">
                <a:solidFill>
                  <a:schemeClr val="tx1"/>
                </a:solidFill>
              </a:rPr>
              <a:t>The temple-haunting </a:t>
            </a:r>
            <a:r>
              <a:rPr lang="en-US" b="1" dirty="0" err="1">
                <a:solidFill>
                  <a:schemeClr val="tx1"/>
                </a:solidFill>
              </a:rPr>
              <a:t>martlet</a:t>
            </a:r>
            <a:r>
              <a:rPr lang="en-US" b="1" dirty="0">
                <a:solidFill>
                  <a:schemeClr val="tx1"/>
                </a:solidFill>
              </a:rPr>
              <a:t>, does approve,</a:t>
            </a:r>
          </a:p>
          <a:p>
            <a:pPr marL="0" indent="0" fontAlgn="base">
              <a:buNone/>
            </a:pPr>
            <a:r>
              <a:rPr lang="en-US" b="1" dirty="0">
                <a:solidFill>
                  <a:schemeClr val="tx1"/>
                </a:solidFill>
              </a:rPr>
              <a:t>By his loved </a:t>
            </a:r>
            <a:r>
              <a:rPr lang="en-US" b="1" dirty="0" err="1">
                <a:solidFill>
                  <a:schemeClr val="tx1"/>
                </a:solidFill>
              </a:rPr>
              <a:t>mansionry</a:t>
            </a:r>
            <a:r>
              <a:rPr lang="en-US" b="1" dirty="0">
                <a:solidFill>
                  <a:schemeClr val="tx1"/>
                </a:solidFill>
              </a:rPr>
              <a:t>, that the heaven’s breath</a:t>
            </a:r>
          </a:p>
          <a:p>
            <a:pPr marL="0" indent="0" fontAlgn="base">
              <a:buNone/>
            </a:pPr>
            <a:r>
              <a:rPr lang="en-US" b="1" dirty="0">
                <a:solidFill>
                  <a:schemeClr val="tx1"/>
                </a:solidFill>
              </a:rPr>
              <a:t>Smells wooingly here. No </a:t>
            </a:r>
            <a:r>
              <a:rPr lang="en-US" b="1" dirty="0" err="1">
                <a:solidFill>
                  <a:schemeClr val="tx1"/>
                </a:solidFill>
              </a:rPr>
              <a:t>jutty</a:t>
            </a:r>
            <a:r>
              <a:rPr lang="en-US" b="1" dirty="0">
                <a:solidFill>
                  <a:schemeClr val="tx1"/>
                </a:solidFill>
              </a:rPr>
              <a:t>, frieze,</a:t>
            </a:r>
          </a:p>
          <a:p>
            <a:pPr marL="0" indent="0" fontAlgn="base">
              <a:buNone/>
            </a:pPr>
            <a:r>
              <a:rPr lang="en-US" b="1" dirty="0">
                <a:solidFill>
                  <a:schemeClr val="tx1"/>
                </a:solidFill>
              </a:rPr>
              <a:t>Buttress, nor </a:t>
            </a:r>
            <a:r>
              <a:rPr lang="en-US" b="1" dirty="0" err="1">
                <a:solidFill>
                  <a:schemeClr val="tx1"/>
                </a:solidFill>
              </a:rPr>
              <a:t>coign</a:t>
            </a:r>
            <a:r>
              <a:rPr lang="en-US" b="1" dirty="0">
                <a:solidFill>
                  <a:schemeClr val="tx1"/>
                </a:solidFill>
              </a:rPr>
              <a:t> of vantage, but this bird</a:t>
            </a:r>
          </a:p>
          <a:p>
            <a:pPr marL="0" indent="0" fontAlgn="base">
              <a:buNone/>
            </a:pPr>
            <a:r>
              <a:rPr lang="en-US" b="1" dirty="0">
                <a:solidFill>
                  <a:schemeClr val="tx1"/>
                </a:solidFill>
              </a:rPr>
              <a:t>Hath made his pendant bed and procreant cradle.</a:t>
            </a:r>
          </a:p>
          <a:p>
            <a:pPr marL="0" indent="0" fontAlgn="base">
              <a:buNone/>
            </a:pPr>
            <a:r>
              <a:rPr lang="en-US" b="1" dirty="0">
                <a:solidFill>
                  <a:schemeClr val="tx1"/>
                </a:solidFill>
              </a:rPr>
              <a:t>Where they most breed and haunt, I have observed,</a:t>
            </a:r>
          </a:p>
          <a:p>
            <a:pPr marL="0" indent="0" fontAlgn="base">
              <a:buNone/>
            </a:pPr>
            <a:r>
              <a:rPr lang="en-US" b="1" dirty="0">
                <a:solidFill>
                  <a:schemeClr val="tx1"/>
                </a:solidFill>
              </a:rPr>
              <a:t>The air is delicate.</a:t>
            </a:r>
          </a:p>
        </p:txBody>
      </p:sp>
      <p:sp>
        <p:nvSpPr>
          <p:cNvPr id="4" name="Content Placeholder 2"/>
          <p:cNvSpPr txBox="1">
            <a:spLocks/>
          </p:cNvSpPr>
          <p:nvPr/>
        </p:nvSpPr>
        <p:spPr>
          <a:xfrm>
            <a:off x="6189784" y="0"/>
            <a:ext cx="6002215"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fontAlgn="base">
              <a:buNone/>
            </a:pPr>
            <a:r>
              <a:rPr lang="en-US" b="1" dirty="0">
                <a:solidFill>
                  <a:schemeClr val="tx1"/>
                </a:solidFill>
              </a:rPr>
              <a:t>BANQUO</a:t>
            </a:r>
          </a:p>
          <a:p>
            <a:pPr marL="0" indent="0" fontAlgn="base">
              <a:buNone/>
            </a:pPr>
            <a:r>
              <a:rPr lang="en-US" b="1" dirty="0">
                <a:solidFill>
                  <a:schemeClr val="tx1"/>
                </a:solidFill>
              </a:rPr>
              <a:t>The fact that this summer bird, the house martin, builds his nests here proves how inviting the breezes are. There isn’t a single protrusion in the castle walls where these birds haven’t built their hanging nests to sleep and breed. I’ve noticed that they always like to settle and mate where the air is the nicest.</a:t>
            </a:r>
          </a:p>
        </p:txBody>
      </p:sp>
    </p:spTree>
    <p:extLst>
      <p:ext uri="{BB962C8B-B14F-4D97-AF65-F5344CB8AC3E}">
        <p14:creationId xmlns:p14="http://schemas.microsoft.com/office/powerpoint/2010/main" val="353979928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
            <a:ext cx="6019800" cy="6858000"/>
          </a:xfrm>
        </p:spPr>
        <p:txBody>
          <a:bodyPr>
            <a:normAutofit fontScale="85000" lnSpcReduction="10000"/>
          </a:bodyPr>
          <a:lstStyle/>
          <a:p>
            <a:pPr marL="0" indent="0" fontAlgn="base">
              <a:buNone/>
            </a:pPr>
            <a:r>
              <a:rPr lang="en-US" b="1" i="1" dirty="0">
                <a:solidFill>
                  <a:srgbClr val="000000"/>
                </a:solidFill>
                <a:latin typeface="Lucida Grande"/>
              </a:rPr>
              <a:t>LADY </a:t>
            </a:r>
            <a:r>
              <a:rPr lang="en-US" b="1" i="1" dirty="0" smtClean="0">
                <a:solidFill>
                  <a:srgbClr val="000000"/>
                </a:solidFill>
                <a:latin typeface="Lucida Grande"/>
              </a:rPr>
              <a:t>MACBETH</a:t>
            </a:r>
            <a:r>
              <a:rPr lang="en-US" i="1" dirty="0">
                <a:solidFill>
                  <a:srgbClr val="000000"/>
                </a:solidFill>
                <a:latin typeface="Lucida Grande"/>
              </a:rPr>
              <a:t> enters</a:t>
            </a:r>
            <a:r>
              <a:rPr lang="en-US" i="1" dirty="0" smtClean="0">
                <a:solidFill>
                  <a:srgbClr val="000000"/>
                </a:solidFill>
                <a:latin typeface="Lucida Grande"/>
              </a:rPr>
              <a:t>.</a:t>
            </a:r>
          </a:p>
          <a:p>
            <a:pPr marL="0" indent="0" fontAlgn="base">
              <a:buNone/>
            </a:pPr>
            <a:endParaRPr lang="en-US" b="1" i="1" dirty="0">
              <a:solidFill>
                <a:srgbClr val="000000"/>
              </a:solidFill>
              <a:latin typeface="Lucida Grande"/>
            </a:endParaRPr>
          </a:p>
          <a:p>
            <a:pPr marL="0" indent="0" fontAlgn="base">
              <a:buNone/>
            </a:pPr>
            <a:r>
              <a:rPr lang="en-US" b="1" dirty="0">
                <a:solidFill>
                  <a:schemeClr val="tx1"/>
                </a:solidFill>
              </a:rPr>
              <a:t>DUNCAN</a:t>
            </a:r>
          </a:p>
          <a:p>
            <a:pPr marL="0" indent="0" fontAlgn="base">
              <a:buNone/>
            </a:pPr>
            <a:r>
              <a:rPr lang="en-US" b="1" dirty="0" smtClean="0">
                <a:solidFill>
                  <a:schemeClr val="tx1"/>
                </a:solidFill>
              </a:rPr>
              <a:t>See</a:t>
            </a:r>
            <a:r>
              <a:rPr lang="en-US" b="1" dirty="0">
                <a:solidFill>
                  <a:schemeClr val="tx1"/>
                </a:solidFill>
              </a:rPr>
              <a:t>, see, our honored hostess!</a:t>
            </a:r>
          </a:p>
          <a:p>
            <a:pPr marL="0" indent="0" fontAlgn="base">
              <a:buNone/>
            </a:pPr>
            <a:r>
              <a:rPr lang="en-US" b="1" dirty="0">
                <a:solidFill>
                  <a:schemeClr val="tx1"/>
                </a:solidFill>
              </a:rPr>
              <a:t>The love that follows us sometime is our trouble,</a:t>
            </a:r>
          </a:p>
          <a:p>
            <a:pPr marL="0" indent="0" fontAlgn="base">
              <a:buNone/>
            </a:pPr>
            <a:r>
              <a:rPr lang="en-US" b="1" dirty="0">
                <a:solidFill>
                  <a:schemeClr val="tx1"/>
                </a:solidFill>
              </a:rPr>
              <a:t>Which still we thank as love. Herein I teach you</a:t>
            </a:r>
          </a:p>
          <a:p>
            <a:pPr marL="0" indent="0" fontAlgn="base">
              <a:buNone/>
            </a:pPr>
            <a:r>
              <a:rPr lang="en-US" b="1" dirty="0">
                <a:solidFill>
                  <a:schemeClr val="tx1"/>
                </a:solidFill>
              </a:rPr>
              <a:t>How you shall bid God '</a:t>
            </a:r>
            <a:r>
              <a:rPr lang="en-US" b="1" dirty="0" err="1">
                <a:solidFill>
                  <a:schemeClr val="tx1"/>
                </a:solidFill>
              </a:rPr>
              <a:t>ild</a:t>
            </a:r>
            <a:r>
              <a:rPr lang="en-US" b="1" dirty="0">
                <a:solidFill>
                  <a:schemeClr val="tx1"/>
                </a:solidFill>
              </a:rPr>
              <a:t> us for your pains,</a:t>
            </a:r>
          </a:p>
          <a:p>
            <a:pPr marL="0" indent="0" fontAlgn="base">
              <a:buNone/>
            </a:pPr>
            <a:r>
              <a:rPr lang="en-US" b="1" dirty="0">
                <a:solidFill>
                  <a:schemeClr val="tx1"/>
                </a:solidFill>
              </a:rPr>
              <a:t>And thank us for your trouble</a:t>
            </a:r>
            <a:r>
              <a:rPr lang="en-US" b="1" dirty="0" smtClean="0">
                <a:solidFill>
                  <a:schemeClr val="tx1"/>
                </a:solidFill>
              </a:rPr>
              <a:t>.</a:t>
            </a:r>
          </a:p>
          <a:p>
            <a:pPr marL="0" indent="0" fontAlgn="base">
              <a:buNone/>
            </a:pPr>
            <a:endParaRPr lang="en-US" b="1" dirty="0">
              <a:solidFill>
                <a:schemeClr val="tx1"/>
              </a:solidFill>
            </a:endParaRPr>
          </a:p>
          <a:p>
            <a:pPr marL="0" indent="0" fontAlgn="base">
              <a:buNone/>
            </a:pPr>
            <a:r>
              <a:rPr lang="en-US" b="1" dirty="0">
                <a:solidFill>
                  <a:schemeClr val="tx1"/>
                </a:solidFill>
              </a:rPr>
              <a:t>LADY MACBETH</a:t>
            </a:r>
          </a:p>
          <a:p>
            <a:pPr marL="0" indent="0" fontAlgn="base">
              <a:buNone/>
            </a:pPr>
            <a:r>
              <a:rPr lang="en-US" b="1" dirty="0" smtClean="0">
                <a:solidFill>
                  <a:schemeClr val="tx1"/>
                </a:solidFill>
              </a:rPr>
              <a:t>All </a:t>
            </a:r>
            <a:r>
              <a:rPr lang="en-US" b="1" dirty="0">
                <a:solidFill>
                  <a:schemeClr val="tx1"/>
                </a:solidFill>
              </a:rPr>
              <a:t>our service,</a:t>
            </a:r>
          </a:p>
          <a:p>
            <a:pPr marL="0" indent="0" fontAlgn="base">
              <a:buNone/>
            </a:pPr>
            <a:r>
              <a:rPr lang="en-US" b="1" dirty="0">
                <a:solidFill>
                  <a:schemeClr val="tx1"/>
                </a:solidFill>
              </a:rPr>
              <a:t>In every point twice done and then done double,</a:t>
            </a:r>
          </a:p>
          <a:p>
            <a:pPr marL="0" indent="0" fontAlgn="base">
              <a:buNone/>
            </a:pPr>
            <a:r>
              <a:rPr lang="en-US" b="1" dirty="0">
                <a:solidFill>
                  <a:schemeClr val="tx1"/>
                </a:solidFill>
              </a:rPr>
              <a:t>Were poor and single business to contend</a:t>
            </a:r>
          </a:p>
          <a:p>
            <a:pPr marL="0" indent="0" fontAlgn="base">
              <a:buNone/>
            </a:pPr>
            <a:r>
              <a:rPr lang="en-US" b="1" dirty="0">
                <a:solidFill>
                  <a:schemeClr val="tx1"/>
                </a:solidFill>
              </a:rPr>
              <a:t>Against those honors deep and broad wherewith</a:t>
            </a:r>
          </a:p>
          <a:p>
            <a:pPr marL="0" indent="0" fontAlgn="base">
              <a:buNone/>
            </a:pPr>
            <a:r>
              <a:rPr lang="en-US" b="1" dirty="0">
                <a:solidFill>
                  <a:schemeClr val="tx1"/>
                </a:solidFill>
              </a:rPr>
              <a:t>Your majesty loads our house. For those of old,</a:t>
            </a:r>
          </a:p>
          <a:p>
            <a:pPr marL="0" indent="0" fontAlgn="base">
              <a:buNone/>
            </a:pPr>
            <a:r>
              <a:rPr lang="en-US" b="1" dirty="0">
                <a:solidFill>
                  <a:schemeClr val="tx1"/>
                </a:solidFill>
              </a:rPr>
              <a:t>And the late dignities heaped up to them,</a:t>
            </a:r>
          </a:p>
          <a:p>
            <a:pPr marL="0" indent="0" fontAlgn="base">
              <a:buNone/>
            </a:pPr>
            <a:r>
              <a:rPr lang="en-US" b="1" dirty="0">
                <a:solidFill>
                  <a:schemeClr val="tx1"/>
                </a:solidFill>
              </a:rPr>
              <a:t>We rest your hermits.</a:t>
            </a:r>
            <a:endParaRPr lang="en-US" b="1" dirty="0" smtClean="0">
              <a:solidFill>
                <a:schemeClr val="tx1"/>
              </a:solidFill>
            </a:endParaRPr>
          </a:p>
        </p:txBody>
      </p:sp>
      <p:sp>
        <p:nvSpPr>
          <p:cNvPr id="4" name="Content Placeholder 2"/>
          <p:cNvSpPr txBox="1">
            <a:spLocks/>
          </p:cNvSpPr>
          <p:nvPr/>
        </p:nvSpPr>
        <p:spPr>
          <a:xfrm>
            <a:off x="6189784" y="0"/>
            <a:ext cx="6002215" cy="68580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fontAlgn="base">
              <a:buNone/>
            </a:pPr>
            <a:r>
              <a:rPr lang="en-US" b="1" i="1" dirty="0">
                <a:solidFill>
                  <a:srgbClr val="000000"/>
                </a:solidFill>
                <a:latin typeface="Lucida Grande"/>
              </a:rPr>
              <a:t>LADY MACBETH</a:t>
            </a:r>
            <a:r>
              <a:rPr lang="en-US" i="1" dirty="0">
                <a:solidFill>
                  <a:srgbClr val="000000"/>
                </a:solidFill>
                <a:latin typeface="Lucida Grande"/>
              </a:rPr>
              <a:t> enters.</a:t>
            </a:r>
          </a:p>
          <a:p>
            <a:pPr marL="0" indent="0" fontAlgn="base">
              <a:buNone/>
            </a:pPr>
            <a:endParaRPr lang="en-US" b="1" i="1" dirty="0">
              <a:solidFill>
                <a:srgbClr val="000000"/>
              </a:solidFill>
              <a:latin typeface="Lucida Grande"/>
            </a:endParaRPr>
          </a:p>
          <a:p>
            <a:pPr marL="0" indent="0" fontAlgn="base">
              <a:buNone/>
            </a:pPr>
            <a:r>
              <a:rPr lang="en-US" b="1" dirty="0">
                <a:solidFill>
                  <a:schemeClr val="tx1"/>
                </a:solidFill>
              </a:rPr>
              <a:t>DUNCAN</a:t>
            </a:r>
          </a:p>
          <a:p>
            <a:pPr marL="0" indent="0" fontAlgn="base">
              <a:buNone/>
            </a:pPr>
            <a:r>
              <a:rPr lang="en-US" b="1" dirty="0">
                <a:solidFill>
                  <a:schemeClr val="tx1"/>
                </a:solidFill>
              </a:rPr>
              <a:t>Look, here comes our honored hostess! Sometimes the love my subjects bring me is inconvenient, but I still accept it as love. In doing so, I’m teaching you to thank me for the </a:t>
            </a:r>
            <a:r>
              <a:rPr lang="en-US" b="1" dirty="0" err="1">
                <a:solidFill>
                  <a:schemeClr val="tx1"/>
                </a:solidFill>
              </a:rPr>
              <a:t>incovenience</a:t>
            </a:r>
            <a:r>
              <a:rPr lang="en-US" b="1" dirty="0">
                <a:solidFill>
                  <a:schemeClr val="tx1"/>
                </a:solidFill>
              </a:rPr>
              <a:t> I’m causing you by being here, because it comes from my love to you.</a:t>
            </a:r>
          </a:p>
          <a:p>
            <a:pPr marL="0" indent="0" fontAlgn="base">
              <a:buNone/>
            </a:pPr>
            <a:endParaRPr lang="en-US" b="1" dirty="0">
              <a:solidFill>
                <a:schemeClr val="tx1"/>
              </a:solidFill>
            </a:endParaRPr>
          </a:p>
          <a:p>
            <a:pPr marL="0" indent="0" fontAlgn="base">
              <a:buNone/>
            </a:pPr>
            <a:r>
              <a:rPr lang="en-US" b="1" dirty="0">
                <a:solidFill>
                  <a:schemeClr val="tx1"/>
                </a:solidFill>
              </a:rPr>
              <a:t>LADY MACBETH</a:t>
            </a:r>
          </a:p>
          <a:p>
            <a:pPr marL="0" indent="0" fontAlgn="base">
              <a:buNone/>
            </a:pPr>
            <a:r>
              <a:rPr lang="en-US" b="1" dirty="0">
                <a:solidFill>
                  <a:schemeClr val="tx1"/>
                </a:solidFill>
              </a:rPr>
              <a:t>Everything we’re doing for you, even if it were doubled and then doubled again, is nothing compared to the honors you have brought to our family. We gladly welcome you as our guests, with gratitude for both the honors you’ve given us before and the new honors you’ve just given us.</a:t>
            </a:r>
          </a:p>
        </p:txBody>
      </p:sp>
    </p:spTree>
    <p:extLst>
      <p:ext uri="{BB962C8B-B14F-4D97-AF65-F5344CB8AC3E}">
        <p14:creationId xmlns:p14="http://schemas.microsoft.com/office/powerpoint/2010/main" val="310163568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
            <a:ext cx="6019800" cy="6858000"/>
          </a:xfrm>
        </p:spPr>
        <p:txBody>
          <a:bodyPr>
            <a:normAutofit fontScale="92500" lnSpcReduction="10000"/>
          </a:bodyPr>
          <a:lstStyle/>
          <a:p>
            <a:pPr marL="0" indent="0" fontAlgn="base">
              <a:buNone/>
            </a:pPr>
            <a:r>
              <a:rPr lang="en-US" b="1" dirty="0">
                <a:solidFill>
                  <a:schemeClr val="tx1"/>
                </a:solidFill>
              </a:rPr>
              <a:t>DUNCAN</a:t>
            </a:r>
          </a:p>
          <a:p>
            <a:pPr marL="0" indent="0" fontAlgn="base">
              <a:buNone/>
            </a:pPr>
            <a:r>
              <a:rPr lang="en-US" b="1" dirty="0" smtClean="0">
                <a:solidFill>
                  <a:schemeClr val="tx1"/>
                </a:solidFill>
              </a:rPr>
              <a:t>Where’s </a:t>
            </a:r>
            <a:r>
              <a:rPr lang="en-US" b="1" dirty="0">
                <a:solidFill>
                  <a:schemeClr val="tx1"/>
                </a:solidFill>
              </a:rPr>
              <a:t>the thane of Cawdor?</a:t>
            </a:r>
          </a:p>
          <a:p>
            <a:pPr marL="0" indent="0" fontAlgn="base">
              <a:buNone/>
            </a:pPr>
            <a:r>
              <a:rPr lang="en-US" b="1" dirty="0">
                <a:solidFill>
                  <a:schemeClr val="tx1"/>
                </a:solidFill>
              </a:rPr>
              <a:t>We coursed him at the heels and had a purpose</a:t>
            </a:r>
          </a:p>
          <a:p>
            <a:pPr marL="0" indent="0" fontAlgn="base">
              <a:buNone/>
            </a:pPr>
            <a:r>
              <a:rPr lang="en-US" b="1" dirty="0">
                <a:solidFill>
                  <a:schemeClr val="tx1"/>
                </a:solidFill>
              </a:rPr>
              <a:t>To be his purveyor; but he rides well,</a:t>
            </a:r>
          </a:p>
          <a:p>
            <a:pPr marL="0" indent="0" fontAlgn="base">
              <a:buNone/>
            </a:pPr>
            <a:r>
              <a:rPr lang="en-US" b="1" dirty="0">
                <a:solidFill>
                  <a:schemeClr val="tx1"/>
                </a:solidFill>
              </a:rPr>
              <a:t>And his great love, sharp as his spur, hath </a:t>
            </a:r>
            <a:r>
              <a:rPr lang="en-US" b="1" dirty="0" err="1">
                <a:solidFill>
                  <a:schemeClr val="tx1"/>
                </a:solidFill>
              </a:rPr>
              <a:t>holp</a:t>
            </a:r>
            <a:r>
              <a:rPr lang="en-US" b="1" dirty="0">
                <a:solidFill>
                  <a:schemeClr val="tx1"/>
                </a:solidFill>
              </a:rPr>
              <a:t> him</a:t>
            </a:r>
          </a:p>
          <a:p>
            <a:pPr marL="0" indent="0" fontAlgn="base">
              <a:buNone/>
            </a:pPr>
            <a:r>
              <a:rPr lang="en-US" b="1" dirty="0">
                <a:solidFill>
                  <a:schemeClr val="tx1"/>
                </a:solidFill>
              </a:rPr>
              <a:t>To his home before us. Fair and noble hostess,</a:t>
            </a:r>
          </a:p>
          <a:p>
            <a:pPr marL="0" indent="0" fontAlgn="base">
              <a:buNone/>
            </a:pPr>
            <a:r>
              <a:rPr lang="en-US" b="1" dirty="0">
                <a:solidFill>
                  <a:schemeClr val="tx1"/>
                </a:solidFill>
              </a:rPr>
              <a:t>We are your guest tonight</a:t>
            </a:r>
            <a:r>
              <a:rPr lang="en-US" b="1" dirty="0" smtClean="0">
                <a:solidFill>
                  <a:schemeClr val="tx1"/>
                </a:solidFill>
              </a:rPr>
              <a:t>.</a:t>
            </a:r>
          </a:p>
          <a:p>
            <a:pPr marL="0" indent="0" fontAlgn="base">
              <a:buNone/>
            </a:pPr>
            <a:endParaRPr lang="en-US" b="1" dirty="0">
              <a:solidFill>
                <a:schemeClr val="tx1"/>
              </a:solidFill>
            </a:endParaRPr>
          </a:p>
          <a:p>
            <a:pPr marL="0" indent="0" fontAlgn="base">
              <a:buNone/>
            </a:pPr>
            <a:r>
              <a:rPr lang="en-US" b="1" dirty="0">
                <a:solidFill>
                  <a:schemeClr val="tx1"/>
                </a:solidFill>
              </a:rPr>
              <a:t>LADY MACBETH</a:t>
            </a:r>
          </a:p>
          <a:p>
            <a:pPr marL="0" indent="0" fontAlgn="base">
              <a:buNone/>
            </a:pPr>
            <a:r>
              <a:rPr lang="en-US" b="1" dirty="0" smtClean="0">
                <a:solidFill>
                  <a:schemeClr val="tx1"/>
                </a:solidFill>
              </a:rPr>
              <a:t>Your </a:t>
            </a:r>
            <a:r>
              <a:rPr lang="en-US" b="1" dirty="0">
                <a:solidFill>
                  <a:schemeClr val="tx1"/>
                </a:solidFill>
              </a:rPr>
              <a:t>servants ever</a:t>
            </a:r>
          </a:p>
          <a:p>
            <a:pPr marL="0" indent="0" fontAlgn="base">
              <a:buNone/>
            </a:pPr>
            <a:r>
              <a:rPr lang="en-US" b="1" dirty="0">
                <a:solidFill>
                  <a:schemeClr val="tx1"/>
                </a:solidFill>
              </a:rPr>
              <a:t>Have theirs, themselves, and what is theirs in </a:t>
            </a:r>
            <a:r>
              <a:rPr lang="en-US" b="1" dirty="0" err="1">
                <a:solidFill>
                  <a:schemeClr val="tx1"/>
                </a:solidFill>
              </a:rPr>
              <a:t>compt</a:t>
            </a:r>
            <a:r>
              <a:rPr lang="en-US" b="1" dirty="0">
                <a:solidFill>
                  <a:schemeClr val="tx1"/>
                </a:solidFill>
              </a:rPr>
              <a:t>,</a:t>
            </a:r>
          </a:p>
          <a:p>
            <a:pPr marL="0" indent="0" fontAlgn="base">
              <a:buNone/>
            </a:pPr>
            <a:r>
              <a:rPr lang="en-US" b="1" dirty="0">
                <a:solidFill>
                  <a:schemeClr val="tx1"/>
                </a:solidFill>
              </a:rPr>
              <a:t>To make their audit at your highness' pleasure,</a:t>
            </a:r>
          </a:p>
          <a:p>
            <a:pPr marL="0" indent="0" fontAlgn="base">
              <a:buNone/>
            </a:pPr>
            <a:r>
              <a:rPr lang="en-US" b="1" dirty="0">
                <a:solidFill>
                  <a:schemeClr val="tx1"/>
                </a:solidFill>
              </a:rPr>
              <a:t>Still to return your own.</a:t>
            </a:r>
            <a:endParaRPr lang="en-US" b="1" dirty="0" smtClean="0">
              <a:solidFill>
                <a:schemeClr val="tx1"/>
              </a:solidFill>
            </a:endParaRPr>
          </a:p>
        </p:txBody>
      </p:sp>
      <p:sp>
        <p:nvSpPr>
          <p:cNvPr id="4" name="Content Placeholder 2"/>
          <p:cNvSpPr txBox="1">
            <a:spLocks/>
          </p:cNvSpPr>
          <p:nvPr/>
        </p:nvSpPr>
        <p:spPr>
          <a:xfrm>
            <a:off x="6189784" y="0"/>
            <a:ext cx="6002215"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fontAlgn="base">
              <a:buNone/>
            </a:pPr>
            <a:r>
              <a:rPr lang="en-US" b="1" dirty="0">
                <a:solidFill>
                  <a:schemeClr val="tx1"/>
                </a:solidFill>
              </a:rPr>
              <a:t>DUNCAN</a:t>
            </a:r>
          </a:p>
          <a:p>
            <a:pPr marL="0" indent="0" fontAlgn="base">
              <a:buNone/>
            </a:pPr>
            <a:r>
              <a:rPr lang="en-US" b="1" dirty="0">
                <a:solidFill>
                  <a:schemeClr val="tx1"/>
                </a:solidFill>
              </a:rPr>
              <a:t>Where is Macbeth, the thane of Cawdor? We followed closely after him. I hoped to arrive here before him, but he rides swiftly. And his great love, which is as sharp as his spur, helped him beat us here. Fair and noble hostess, we are your guests tonight.</a:t>
            </a:r>
          </a:p>
          <a:p>
            <a:pPr marL="0" indent="0" fontAlgn="base">
              <a:buNone/>
            </a:pPr>
            <a:endParaRPr lang="en-US" b="1" dirty="0">
              <a:solidFill>
                <a:schemeClr val="tx1"/>
              </a:solidFill>
            </a:endParaRPr>
          </a:p>
          <a:p>
            <a:pPr marL="0" indent="0" fontAlgn="base">
              <a:buNone/>
            </a:pPr>
            <a:r>
              <a:rPr lang="en-US" b="1" dirty="0">
                <a:solidFill>
                  <a:schemeClr val="tx1"/>
                </a:solidFill>
              </a:rPr>
              <a:t>LADY MACBETH</a:t>
            </a:r>
          </a:p>
          <a:p>
            <a:pPr marL="0" indent="0" fontAlgn="base">
              <a:buNone/>
            </a:pPr>
            <a:r>
              <a:rPr lang="en-US" b="1" dirty="0">
                <a:solidFill>
                  <a:schemeClr val="tx1"/>
                </a:solidFill>
              </a:rPr>
              <a:t>We are your servants, your highness, and as always our house and everything in it is at your disposal, for after all, we keep it in your trust and we’re glad to give you back what’s yours.</a:t>
            </a:r>
          </a:p>
        </p:txBody>
      </p:sp>
    </p:spTree>
    <p:extLst>
      <p:ext uri="{BB962C8B-B14F-4D97-AF65-F5344CB8AC3E}">
        <p14:creationId xmlns:p14="http://schemas.microsoft.com/office/powerpoint/2010/main" val="74273684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
            <a:ext cx="6629399" cy="6858000"/>
          </a:xfrm>
        </p:spPr>
        <p:txBody>
          <a:bodyPr>
            <a:normAutofit/>
          </a:bodyPr>
          <a:lstStyle/>
          <a:p>
            <a:pPr marL="0" indent="0" fontAlgn="base">
              <a:buNone/>
            </a:pPr>
            <a:r>
              <a:rPr lang="en-US" sz="2000" b="1" dirty="0">
                <a:solidFill>
                  <a:schemeClr val="tx1"/>
                </a:solidFill>
              </a:rPr>
              <a:t>DUNCAN</a:t>
            </a:r>
          </a:p>
          <a:p>
            <a:pPr marL="0" indent="0" fontAlgn="base">
              <a:buNone/>
            </a:pPr>
            <a:r>
              <a:rPr lang="en-US" sz="2000" b="1" dirty="0">
                <a:solidFill>
                  <a:schemeClr val="tx1"/>
                </a:solidFill>
              </a:rPr>
              <a:t>Give me your hand.</a:t>
            </a:r>
          </a:p>
          <a:p>
            <a:pPr marL="0" indent="0" fontAlgn="base">
              <a:buNone/>
            </a:pPr>
            <a:r>
              <a:rPr lang="en-US" sz="2000" b="1" dirty="0">
                <a:solidFill>
                  <a:schemeClr val="tx1"/>
                </a:solidFill>
              </a:rPr>
              <a:t>Conduct me to mine host. We love him highly</a:t>
            </a:r>
          </a:p>
          <a:p>
            <a:pPr marL="0" indent="0" fontAlgn="base">
              <a:buNone/>
            </a:pPr>
            <a:r>
              <a:rPr lang="en-US" sz="2000" b="1" dirty="0">
                <a:solidFill>
                  <a:schemeClr val="tx1"/>
                </a:solidFill>
              </a:rPr>
              <a:t>And shall continue our graces towards him.</a:t>
            </a:r>
          </a:p>
          <a:p>
            <a:pPr marL="0" indent="0" fontAlgn="base">
              <a:buNone/>
            </a:pPr>
            <a:r>
              <a:rPr lang="en-US" sz="2000" b="1" dirty="0">
                <a:solidFill>
                  <a:schemeClr val="tx1"/>
                </a:solidFill>
              </a:rPr>
              <a:t>By your leave, hostess.</a:t>
            </a:r>
          </a:p>
          <a:p>
            <a:pPr marL="0" indent="0" fontAlgn="base">
              <a:buNone/>
            </a:pPr>
            <a:endParaRPr lang="en-US" sz="2000" b="1" dirty="0">
              <a:solidFill>
                <a:schemeClr val="tx1"/>
              </a:solidFill>
            </a:endParaRPr>
          </a:p>
          <a:p>
            <a:pPr marL="0" indent="0" fontAlgn="base">
              <a:buNone/>
            </a:pPr>
            <a:r>
              <a:rPr lang="en-US" sz="2000" i="1" dirty="0">
                <a:solidFill>
                  <a:srgbClr val="000000"/>
                </a:solidFill>
                <a:latin typeface="Lucida Grande"/>
              </a:rPr>
              <a:t>Exeunt</a:t>
            </a:r>
            <a:endParaRPr lang="en-US" sz="2000" b="1" dirty="0">
              <a:solidFill>
                <a:schemeClr val="tx1"/>
              </a:solidFill>
            </a:endParaRPr>
          </a:p>
        </p:txBody>
      </p:sp>
      <p:sp>
        <p:nvSpPr>
          <p:cNvPr id="4" name="Content Placeholder 2"/>
          <p:cNvSpPr txBox="1">
            <a:spLocks/>
          </p:cNvSpPr>
          <p:nvPr/>
        </p:nvSpPr>
        <p:spPr>
          <a:xfrm>
            <a:off x="6629400" y="0"/>
            <a:ext cx="5562600"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fontAlgn="base">
              <a:buNone/>
            </a:pPr>
            <a:r>
              <a:rPr lang="en-US" b="1" dirty="0">
                <a:solidFill>
                  <a:schemeClr val="tx1"/>
                </a:solidFill>
              </a:rPr>
              <a:t>DUNCAN</a:t>
            </a:r>
          </a:p>
          <a:p>
            <a:pPr marL="0" indent="0" fontAlgn="base">
              <a:buNone/>
            </a:pPr>
            <a:r>
              <a:rPr lang="en-US" b="1" dirty="0">
                <a:solidFill>
                  <a:schemeClr val="tx1"/>
                </a:solidFill>
              </a:rPr>
              <a:t>Give me your hand. Bring me to my host, Macbeth. I love him dearly, and I shall continue to favor him. Whenever you’re ready, hostess.</a:t>
            </a:r>
          </a:p>
          <a:p>
            <a:pPr marL="0" indent="0" fontAlgn="base">
              <a:buNone/>
            </a:pPr>
            <a:endParaRPr lang="en-US" b="1" dirty="0">
              <a:solidFill>
                <a:schemeClr val="tx1"/>
              </a:solidFill>
            </a:endParaRPr>
          </a:p>
          <a:p>
            <a:pPr marL="0" indent="0" fontAlgn="base">
              <a:buNone/>
            </a:pPr>
            <a:r>
              <a:rPr lang="en-US" i="1" dirty="0">
                <a:solidFill>
                  <a:srgbClr val="000000"/>
                </a:solidFill>
                <a:latin typeface="Lucida Grande"/>
              </a:rPr>
              <a:t>They all exit.</a:t>
            </a:r>
            <a:endParaRPr lang="en-US" b="1" dirty="0">
              <a:solidFill>
                <a:schemeClr val="tx1"/>
              </a:solidFill>
            </a:endParaRPr>
          </a:p>
        </p:txBody>
      </p:sp>
    </p:spTree>
    <p:extLst>
      <p:ext uri="{BB962C8B-B14F-4D97-AF65-F5344CB8AC3E}">
        <p14:creationId xmlns:p14="http://schemas.microsoft.com/office/powerpoint/2010/main" val="74273684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s://encrypted-tbn1.gstatic.com/images?q=tbn:ANd9GcQcWksPHBnsrKI7jj6ygYAEIDupmPkIDEYoTmgICpq1jcSM70-bf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0"/>
            <a:ext cx="12268200" cy="686714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485900" y="5276850"/>
            <a:ext cx="8229600" cy="1600200"/>
          </a:xfrm>
        </p:spPr>
        <p:txBody>
          <a:bodyPr/>
          <a:lstStyle/>
          <a:p>
            <a:pPr algn="l"/>
            <a:r>
              <a:rPr lang="en-US" sz="8000" b="1" dirty="0">
                <a:solidFill>
                  <a:srgbClr val="FF0000"/>
                </a:solidFill>
                <a:effectLst/>
                <a:latin typeface="Blackadder ITC" pitchFamily="82" charset="0"/>
              </a:rPr>
              <a:t>Act  One</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latin typeface="Blackadder ITC" pitchFamily="82" charset="0"/>
              </a:rPr>
              <a:t>Scene Seven</a:t>
            </a:r>
          </a:p>
        </p:txBody>
      </p:sp>
    </p:spTree>
    <p:extLst>
      <p:ext uri="{BB962C8B-B14F-4D97-AF65-F5344CB8AC3E}">
        <p14:creationId xmlns:p14="http://schemas.microsoft.com/office/powerpoint/2010/main" val="35835643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Casting Call</a:t>
            </a:r>
            <a:endParaRPr lang="en-US" dirty="0"/>
          </a:p>
        </p:txBody>
      </p:sp>
      <p:sp>
        <p:nvSpPr>
          <p:cNvPr id="3" name="Content Placeholder 2"/>
          <p:cNvSpPr>
            <a:spLocks noGrp="1"/>
          </p:cNvSpPr>
          <p:nvPr>
            <p:ph idx="1"/>
          </p:nvPr>
        </p:nvSpPr>
        <p:spPr/>
        <p:txBody>
          <a:bodyPr/>
          <a:lstStyle/>
          <a:p>
            <a:r>
              <a:rPr lang="en-US" b="1" dirty="0" smtClean="0">
                <a:solidFill>
                  <a:schemeClr val="tx1"/>
                </a:solidFill>
              </a:rPr>
              <a:t>Lady Macbeth (at this point, pretty obviously evil</a:t>
            </a:r>
            <a:r>
              <a:rPr lang="en-US" b="1" dirty="0" smtClean="0">
                <a:solidFill>
                  <a:schemeClr val="tx1"/>
                </a:solidFill>
              </a:rPr>
              <a:t>)</a:t>
            </a:r>
          </a:p>
          <a:p>
            <a:pPr lvl="1"/>
            <a:r>
              <a:rPr lang="en-US" b="1" dirty="0" smtClean="0">
                <a:solidFill>
                  <a:schemeClr val="tx1"/>
                </a:solidFill>
              </a:rPr>
              <a:t>Dr. Liz</a:t>
            </a:r>
          </a:p>
          <a:p>
            <a:pPr lvl="1"/>
            <a:r>
              <a:rPr lang="en-US" b="1" dirty="0" smtClean="0">
                <a:solidFill>
                  <a:schemeClr val="tx1"/>
                </a:solidFill>
              </a:rPr>
              <a:t>Dr. The Oracle at </a:t>
            </a:r>
            <a:r>
              <a:rPr lang="en-US" b="1" dirty="0" err="1" smtClean="0">
                <a:solidFill>
                  <a:schemeClr val="tx1"/>
                </a:solidFill>
              </a:rPr>
              <a:t>Phelphi</a:t>
            </a:r>
            <a:endParaRPr lang="en-US" b="1" dirty="0" smtClean="0">
              <a:solidFill>
                <a:schemeClr val="tx1"/>
              </a:solidFill>
            </a:endParaRPr>
          </a:p>
          <a:p>
            <a:r>
              <a:rPr lang="en-US" b="1" dirty="0" smtClean="0">
                <a:solidFill>
                  <a:schemeClr val="tx1"/>
                </a:solidFill>
              </a:rPr>
              <a:t>Macbeth (really isn’t sure about the whole, murder the king plan</a:t>
            </a:r>
            <a:r>
              <a:rPr lang="en-US" b="1" dirty="0" smtClean="0">
                <a:solidFill>
                  <a:schemeClr val="tx1"/>
                </a:solidFill>
              </a:rPr>
              <a:t>)</a:t>
            </a:r>
          </a:p>
          <a:p>
            <a:pPr lvl="1"/>
            <a:r>
              <a:rPr lang="en-US" b="1" dirty="0" smtClean="0">
                <a:solidFill>
                  <a:schemeClr val="tx1"/>
                </a:solidFill>
              </a:rPr>
              <a:t>Dr. Warrick</a:t>
            </a:r>
          </a:p>
          <a:p>
            <a:pPr lvl="1"/>
            <a:r>
              <a:rPr lang="en-US" b="1" dirty="0" smtClean="0">
                <a:solidFill>
                  <a:schemeClr val="tx1"/>
                </a:solidFill>
              </a:rPr>
              <a:t>Dr. Webbed feet allow ducks to propel themselves through water swiftly</a:t>
            </a:r>
            <a:endParaRPr lang="en-US" b="1" dirty="0" smtClean="0">
              <a:solidFill>
                <a:schemeClr val="tx1"/>
              </a:solidFill>
            </a:endParaRPr>
          </a:p>
          <a:p>
            <a:endParaRPr lang="en-US" b="1" dirty="0" smtClean="0">
              <a:solidFill>
                <a:schemeClr val="tx1"/>
              </a:solidFill>
            </a:endParaRPr>
          </a:p>
        </p:txBody>
      </p:sp>
    </p:spTree>
    <p:extLst>
      <p:ext uri="{BB962C8B-B14F-4D97-AF65-F5344CB8AC3E}">
        <p14:creationId xmlns:p14="http://schemas.microsoft.com/office/powerpoint/2010/main" val="344804211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
            <a:ext cx="6476999" cy="6858000"/>
          </a:xfrm>
        </p:spPr>
        <p:txBody>
          <a:bodyPr>
            <a:normAutofit fontScale="92500" lnSpcReduction="10000"/>
          </a:bodyPr>
          <a:lstStyle/>
          <a:p>
            <a:pPr marL="0" indent="0" fontAlgn="base">
              <a:buNone/>
            </a:pPr>
            <a:r>
              <a:rPr lang="en-US" b="1" i="1" dirty="0">
                <a:solidFill>
                  <a:schemeClr val="tx1"/>
                </a:solidFill>
              </a:rPr>
              <a:t>Hautboys play. The stage is lit by torches. A butler enters, and various servants carry utensils and dishes of food across the stage. Then MACBETH enters</a:t>
            </a:r>
            <a:r>
              <a:rPr lang="en-US" b="1" i="1" dirty="0" smtClean="0">
                <a:solidFill>
                  <a:schemeClr val="tx1"/>
                </a:solidFill>
              </a:rPr>
              <a:t>.</a:t>
            </a:r>
          </a:p>
          <a:p>
            <a:pPr marL="0" indent="0" fontAlgn="base">
              <a:buNone/>
            </a:pPr>
            <a:endParaRPr lang="en-US" b="1" i="1" dirty="0">
              <a:solidFill>
                <a:schemeClr val="tx1"/>
              </a:solidFill>
            </a:endParaRPr>
          </a:p>
          <a:p>
            <a:pPr marL="0" indent="0" fontAlgn="base">
              <a:buNone/>
            </a:pPr>
            <a:r>
              <a:rPr lang="en-US" b="1" i="1" dirty="0">
                <a:solidFill>
                  <a:schemeClr val="tx1"/>
                </a:solidFill>
              </a:rPr>
              <a:t>MACBETH</a:t>
            </a:r>
          </a:p>
          <a:p>
            <a:pPr marL="0" indent="0" fontAlgn="base">
              <a:buNone/>
            </a:pPr>
            <a:r>
              <a:rPr lang="en-US" b="1" i="1" dirty="0">
                <a:solidFill>
                  <a:schemeClr val="tx1"/>
                </a:solidFill>
              </a:rPr>
              <a:t>If it were done when ’tis done, then ’</a:t>
            </a:r>
            <a:r>
              <a:rPr lang="en-US" b="1" i="1" dirty="0" err="1">
                <a:solidFill>
                  <a:schemeClr val="tx1"/>
                </a:solidFill>
              </a:rPr>
              <a:t>twere</a:t>
            </a:r>
            <a:r>
              <a:rPr lang="en-US" b="1" i="1" dirty="0">
                <a:solidFill>
                  <a:schemeClr val="tx1"/>
                </a:solidFill>
              </a:rPr>
              <a:t> well</a:t>
            </a:r>
          </a:p>
          <a:p>
            <a:pPr marL="0" indent="0" fontAlgn="base">
              <a:buNone/>
            </a:pPr>
            <a:r>
              <a:rPr lang="en-US" b="1" i="1" dirty="0">
                <a:solidFill>
                  <a:schemeClr val="tx1"/>
                </a:solidFill>
              </a:rPr>
              <a:t>It were done quickly. If the assassination</a:t>
            </a:r>
          </a:p>
          <a:p>
            <a:pPr marL="0" indent="0" fontAlgn="base">
              <a:buNone/>
            </a:pPr>
            <a:r>
              <a:rPr lang="en-US" b="1" i="1" dirty="0">
                <a:solidFill>
                  <a:schemeClr val="tx1"/>
                </a:solidFill>
              </a:rPr>
              <a:t>Could trammel up the consequence, and catch</a:t>
            </a:r>
          </a:p>
          <a:p>
            <a:pPr marL="0" indent="0" fontAlgn="base">
              <a:buNone/>
            </a:pPr>
            <a:r>
              <a:rPr lang="en-US" b="1" i="1" dirty="0">
                <a:solidFill>
                  <a:schemeClr val="tx1"/>
                </a:solidFill>
              </a:rPr>
              <a:t>With his surcease success; that but this blow</a:t>
            </a:r>
          </a:p>
          <a:p>
            <a:pPr marL="0" indent="0" fontAlgn="base">
              <a:buNone/>
            </a:pPr>
            <a:r>
              <a:rPr lang="en-US" b="1" i="1" dirty="0">
                <a:solidFill>
                  <a:schemeClr val="tx1"/>
                </a:solidFill>
              </a:rPr>
              <a:t>Might be the be-all and the end-all here,</a:t>
            </a:r>
          </a:p>
          <a:p>
            <a:pPr marL="0" indent="0" fontAlgn="base">
              <a:buNone/>
            </a:pPr>
            <a:r>
              <a:rPr lang="en-US" b="1" i="1" dirty="0">
                <a:solidFill>
                  <a:schemeClr val="tx1"/>
                </a:solidFill>
              </a:rPr>
              <a:t>But here, upon this bank and shoal of time,</a:t>
            </a:r>
          </a:p>
          <a:p>
            <a:pPr marL="0" indent="0" fontAlgn="base">
              <a:buNone/>
            </a:pPr>
            <a:r>
              <a:rPr lang="en-US" b="1" i="1" dirty="0">
                <a:solidFill>
                  <a:schemeClr val="tx1"/>
                </a:solidFill>
              </a:rPr>
              <a:t>We’d jump the life to come. But in these cases</a:t>
            </a:r>
          </a:p>
          <a:p>
            <a:pPr marL="0" indent="0" fontAlgn="base">
              <a:buNone/>
            </a:pPr>
            <a:r>
              <a:rPr lang="en-US" b="1" i="1" dirty="0">
                <a:solidFill>
                  <a:schemeClr val="tx1"/>
                </a:solidFill>
              </a:rPr>
              <a:t>We still have judgment here, that we but teach</a:t>
            </a:r>
          </a:p>
          <a:p>
            <a:pPr marL="0" indent="0" fontAlgn="base">
              <a:buNone/>
            </a:pPr>
            <a:r>
              <a:rPr lang="en-US" b="1" i="1" dirty="0">
                <a:solidFill>
                  <a:schemeClr val="tx1"/>
                </a:solidFill>
              </a:rPr>
              <a:t>Bloody instructions, which, being taught, return</a:t>
            </a:r>
          </a:p>
          <a:p>
            <a:pPr marL="0" indent="0" fontAlgn="base">
              <a:buNone/>
            </a:pPr>
            <a:r>
              <a:rPr lang="en-US" b="1" i="1" dirty="0">
                <a:solidFill>
                  <a:schemeClr val="tx1"/>
                </a:solidFill>
              </a:rPr>
              <a:t>To plague </a:t>
            </a:r>
            <a:r>
              <a:rPr lang="en-US" b="1" i="1" dirty="0" err="1">
                <a:solidFill>
                  <a:schemeClr val="tx1"/>
                </a:solidFill>
              </a:rPr>
              <a:t>th</a:t>
            </a:r>
            <a:r>
              <a:rPr lang="en-US" b="1" i="1" dirty="0">
                <a:solidFill>
                  <a:schemeClr val="tx1"/>
                </a:solidFill>
              </a:rPr>
              <a:t>' inventor:</a:t>
            </a:r>
            <a:endParaRPr lang="en-US" b="1" i="1" dirty="0" smtClean="0">
              <a:solidFill>
                <a:schemeClr val="tx1"/>
              </a:solidFill>
            </a:endParaRPr>
          </a:p>
          <a:p>
            <a:pPr marL="0" indent="0" fontAlgn="base">
              <a:buNone/>
            </a:pPr>
            <a:endParaRPr lang="en-US" b="1" i="1" dirty="0">
              <a:solidFill>
                <a:schemeClr val="tx1"/>
              </a:solidFill>
            </a:endParaRPr>
          </a:p>
          <a:p>
            <a:pPr marL="0" indent="0" fontAlgn="base">
              <a:buNone/>
            </a:pPr>
            <a:endParaRPr lang="en-US" b="1" i="1" dirty="0">
              <a:solidFill>
                <a:schemeClr val="tx1"/>
              </a:solidFill>
            </a:endParaRPr>
          </a:p>
        </p:txBody>
      </p:sp>
      <p:sp>
        <p:nvSpPr>
          <p:cNvPr id="4" name="Content Placeholder 2"/>
          <p:cNvSpPr txBox="1">
            <a:spLocks/>
          </p:cNvSpPr>
          <p:nvPr/>
        </p:nvSpPr>
        <p:spPr>
          <a:xfrm>
            <a:off x="6477000" y="0"/>
            <a:ext cx="5715000" cy="68580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fontAlgn="base">
              <a:buNone/>
            </a:pPr>
            <a:r>
              <a:rPr lang="en-US" i="1" dirty="0">
                <a:solidFill>
                  <a:srgbClr val="000000"/>
                </a:solidFill>
                <a:latin typeface="Lucida Grande"/>
              </a:rPr>
              <a:t>Hautboys play. The stage is lit by torches. A butler enters, and various servants carry utensils and dishes of food across the stage. Then </a:t>
            </a:r>
            <a:r>
              <a:rPr lang="en-US" b="1" i="1" dirty="0">
                <a:solidFill>
                  <a:srgbClr val="000000"/>
                </a:solidFill>
                <a:latin typeface="Lucida Grande"/>
              </a:rPr>
              <a:t>MACBETH </a:t>
            </a:r>
            <a:r>
              <a:rPr lang="en-US" i="1" dirty="0">
                <a:solidFill>
                  <a:srgbClr val="000000"/>
                </a:solidFill>
                <a:latin typeface="Lucida Grande"/>
              </a:rPr>
              <a:t>enters.</a:t>
            </a:r>
          </a:p>
          <a:p>
            <a:pPr marL="0" indent="0" fontAlgn="base">
              <a:buNone/>
            </a:pPr>
            <a:endParaRPr lang="en-US" b="1" i="1" dirty="0">
              <a:solidFill>
                <a:srgbClr val="000000"/>
              </a:solidFill>
              <a:latin typeface="Lucida Grande"/>
            </a:endParaRPr>
          </a:p>
          <a:p>
            <a:pPr marL="0" indent="0" fontAlgn="base">
              <a:buNone/>
            </a:pPr>
            <a:r>
              <a:rPr lang="en-US" b="1" dirty="0">
                <a:solidFill>
                  <a:schemeClr val="tx1"/>
                </a:solidFill>
              </a:rPr>
              <a:t>MACBETH</a:t>
            </a:r>
          </a:p>
          <a:p>
            <a:pPr marL="0" indent="0" fontAlgn="base">
              <a:buNone/>
            </a:pPr>
            <a:r>
              <a:rPr lang="en-US" b="1" dirty="0">
                <a:solidFill>
                  <a:schemeClr val="tx1"/>
                </a:solidFill>
              </a:rPr>
              <a:t>If this business would really be finished when I did the deed, then it would be best to get it over with quickly. If the assassination of the king could work like a net, sweeping up everything and preventing any consequences, then the murder would be the be-all and end-all of the whole affair, and I would gladly put my soul and the afterlife at risk to do it. But for crimes like these there are still punishments in this world. By committing violent crimes we only teach other people to commit violence, and the violence of our students will come back to plague us teachers. </a:t>
            </a:r>
          </a:p>
        </p:txBody>
      </p:sp>
    </p:spTree>
    <p:extLst>
      <p:ext uri="{BB962C8B-B14F-4D97-AF65-F5344CB8AC3E}">
        <p14:creationId xmlns:p14="http://schemas.microsoft.com/office/powerpoint/2010/main" val="74273684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
            <a:ext cx="7086601" cy="6858000"/>
          </a:xfrm>
        </p:spPr>
        <p:txBody>
          <a:bodyPr>
            <a:noAutofit/>
          </a:bodyPr>
          <a:lstStyle/>
          <a:p>
            <a:pPr marL="0" indent="0" fontAlgn="base">
              <a:buNone/>
            </a:pPr>
            <a:r>
              <a:rPr lang="en-US" sz="1600" b="1" dirty="0">
                <a:solidFill>
                  <a:schemeClr val="tx1"/>
                </a:solidFill>
              </a:rPr>
              <a:t>MACBETH</a:t>
            </a:r>
          </a:p>
          <a:p>
            <a:pPr marL="0" indent="0" fontAlgn="base">
              <a:buNone/>
            </a:pPr>
            <a:r>
              <a:rPr lang="en-US" sz="1600" b="1" dirty="0">
                <a:solidFill>
                  <a:schemeClr val="tx1"/>
                </a:solidFill>
              </a:rPr>
              <a:t>this even-handed justice</a:t>
            </a:r>
          </a:p>
          <a:p>
            <a:pPr marL="0" indent="0" fontAlgn="base">
              <a:buNone/>
            </a:pPr>
            <a:r>
              <a:rPr lang="en-US" sz="1600" b="1" dirty="0">
                <a:solidFill>
                  <a:schemeClr val="tx1"/>
                </a:solidFill>
              </a:rPr>
              <a:t>Commends the ingredients of our poisoned chalice</a:t>
            </a:r>
          </a:p>
          <a:p>
            <a:pPr marL="0" indent="0" fontAlgn="base">
              <a:buNone/>
            </a:pPr>
            <a:r>
              <a:rPr lang="en-US" sz="1600" b="1" dirty="0">
                <a:solidFill>
                  <a:schemeClr val="tx1"/>
                </a:solidFill>
              </a:rPr>
              <a:t>To our own lips. He’s here in double trust:</a:t>
            </a:r>
          </a:p>
          <a:p>
            <a:pPr marL="0" indent="0" fontAlgn="base">
              <a:buNone/>
            </a:pPr>
            <a:r>
              <a:rPr lang="en-US" sz="1600" b="1" dirty="0">
                <a:solidFill>
                  <a:schemeClr val="tx1"/>
                </a:solidFill>
              </a:rPr>
              <a:t>First, as I am his kinsman and his subject,</a:t>
            </a:r>
          </a:p>
          <a:p>
            <a:pPr marL="0" indent="0" fontAlgn="base">
              <a:buNone/>
            </a:pPr>
            <a:r>
              <a:rPr lang="en-US" sz="1600" b="1" dirty="0">
                <a:solidFill>
                  <a:schemeClr val="tx1"/>
                </a:solidFill>
              </a:rPr>
              <a:t>Strong both against the deed; then, as his host,</a:t>
            </a:r>
          </a:p>
          <a:p>
            <a:pPr marL="0" indent="0" fontAlgn="base">
              <a:buNone/>
            </a:pPr>
            <a:r>
              <a:rPr lang="en-US" sz="1600" b="1" dirty="0">
                <a:solidFill>
                  <a:schemeClr val="tx1"/>
                </a:solidFill>
              </a:rPr>
              <a:t>Who should against his murderer shut the door,</a:t>
            </a:r>
          </a:p>
          <a:p>
            <a:pPr marL="0" indent="0" fontAlgn="base">
              <a:buNone/>
            </a:pPr>
            <a:r>
              <a:rPr lang="en-US" sz="1600" b="1" dirty="0">
                <a:solidFill>
                  <a:schemeClr val="tx1"/>
                </a:solidFill>
              </a:rPr>
              <a:t>Not bear the knife myself. Besides, this Duncan</a:t>
            </a:r>
          </a:p>
          <a:p>
            <a:pPr marL="0" indent="0" fontAlgn="base">
              <a:buNone/>
            </a:pPr>
            <a:r>
              <a:rPr lang="en-US" sz="1600" b="1" dirty="0">
                <a:solidFill>
                  <a:schemeClr val="tx1"/>
                </a:solidFill>
              </a:rPr>
              <a:t>Hath borne his faculties so meek, hath been</a:t>
            </a:r>
          </a:p>
          <a:p>
            <a:pPr marL="0" indent="0" fontAlgn="base">
              <a:buNone/>
            </a:pPr>
            <a:r>
              <a:rPr lang="en-US" sz="1600" b="1" dirty="0">
                <a:solidFill>
                  <a:schemeClr val="tx1"/>
                </a:solidFill>
              </a:rPr>
              <a:t>So clear in his great office, that his virtues</a:t>
            </a:r>
          </a:p>
          <a:p>
            <a:pPr marL="0" indent="0" fontAlgn="base">
              <a:buNone/>
            </a:pPr>
            <a:r>
              <a:rPr lang="en-US" sz="1600" b="1" dirty="0">
                <a:solidFill>
                  <a:schemeClr val="tx1"/>
                </a:solidFill>
              </a:rPr>
              <a:t>Will plead like angels, trumpet-tongued, against</a:t>
            </a:r>
          </a:p>
          <a:p>
            <a:pPr marL="0" indent="0" fontAlgn="base">
              <a:buNone/>
            </a:pPr>
            <a:r>
              <a:rPr lang="en-US" sz="1600" b="1" dirty="0">
                <a:solidFill>
                  <a:schemeClr val="tx1"/>
                </a:solidFill>
              </a:rPr>
              <a:t>The deep damnation of his taking-off;</a:t>
            </a:r>
          </a:p>
          <a:p>
            <a:pPr marL="0" indent="0" fontAlgn="base">
              <a:buNone/>
            </a:pPr>
            <a:r>
              <a:rPr lang="en-US" sz="1600" b="1" dirty="0">
                <a:solidFill>
                  <a:schemeClr val="tx1"/>
                </a:solidFill>
              </a:rPr>
              <a:t>And pity, like a naked newborn babe,</a:t>
            </a:r>
          </a:p>
          <a:p>
            <a:pPr marL="0" indent="0" fontAlgn="base">
              <a:buNone/>
            </a:pPr>
            <a:r>
              <a:rPr lang="en-US" sz="1600" b="1" dirty="0">
                <a:solidFill>
                  <a:schemeClr val="tx1"/>
                </a:solidFill>
              </a:rPr>
              <a:t>Striding the blast, or heaven’s cherubim, horsed</a:t>
            </a:r>
          </a:p>
          <a:p>
            <a:pPr marL="0" indent="0" fontAlgn="base">
              <a:buNone/>
            </a:pPr>
            <a:r>
              <a:rPr lang="en-US" sz="1600" b="1" dirty="0">
                <a:solidFill>
                  <a:schemeClr val="tx1"/>
                </a:solidFill>
              </a:rPr>
              <a:t>Upon the sightless couriers of the air,</a:t>
            </a:r>
          </a:p>
          <a:p>
            <a:pPr marL="0" indent="0" fontAlgn="base">
              <a:buNone/>
            </a:pPr>
            <a:r>
              <a:rPr lang="en-US" sz="1600" b="1" dirty="0">
                <a:solidFill>
                  <a:schemeClr val="tx1"/>
                </a:solidFill>
              </a:rPr>
              <a:t>Shall blow the horrid deed in every eye,</a:t>
            </a:r>
          </a:p>
          <a:p>
            <a:pPr marL="0" indent="0" fontAlgn="base">
              <a:buNone/>
            </a:pPr>
            <a:r>
              <a:rPr lang="en-US" sz="1600" b="1" dirty="0">
                <a:solidFill>
                  <a:schemeClr val="tx1"/>
                </a:solidFill>
              </a:rPr>
              <a:t>That tears shall drown the wind. I have no spur</a:t>
            </a:r>
          </a:p>
          <a:p>
            <a:pPr marL="0" indent="0" fontAlgn="base">
              <a:buNone/>
            </a:pPr>
            <a:r>
              <a:rPr lang="en-US" sz="1600" b="1" dirty="0">
                <a:solidFill>
                  <a:schemeClr val="tx1"/>
                </a:solidFill>
              </a:rPr>
              <a:t>To prick the sides of my intent, but only</a:t>
            </a:r>
          </a:p>
          <a:p>
            <a:pPr marL="0" indent="0" fontAlgn="base">
              <a:buNone/>
            </a:pPr>
            <a:r>
              <a:rPr lang="en-US" sz="1600" b="1" dirty="0">
                <a:solidFill>
                  <a:schemeClr val="tx1"/>
                </a:solidFill>
              </a:rPr>
              <a:t>Vaulting ambition, which </a:t>
            </a:r>
            <a:r>
              <a:rPr lang="en-US" sz="1600" b="1" dirty="0" err="1">
                <a:solidFill>
                  <a:schemeClr val="tx1"/>
                </a:solidFill>
              </a:rPr>
              <a:t>o'erleaps</a:t>
            </a:r>
            <a:r>
              <a:rPr lang="en-US" sz="1600" b="1" dirty="0">
                <a:solidFill>
                  <a:schemeClr val="tx1"/>
                </a:solidFill>
              </a:rPr>
              <a:t> itself</a:t>
            </a:r>
          </a:p>
          <a:p>
            <a:pPr marL="0" indent="0" fontAlgn="base">
              <a:buNone/>
            </a:pPr>
            <a:r>
              <a:rPr lang="en-US" sz="1600" b="1" dirty="0">
                <a:solidFill>
                  <a:schemeClr val="tx1"/>
                </a:solidFill>
              </a:rPr>
              <a:t>And falls on </a:t>
            </a:r>
            <a:r>
              <a:rPr lang="en-US" sz="1600" b="1" dirty="0" err="1">
                <a:solidFill>
                  <a:schemeClr val="tx1"/>
                </a:solidFill>
              </a:rPr>
              <a:t>th</a:t>
            </a:r>
            <a:r>
              <a:rPr lang="en-US" sz="1600" b="1" dirty="0">
                <a:solidFill>
                  <a:schemeClr val="tx1"/>
                </a:solidFill>
              </a:rPr>
              <a:t>' other.</a:t>
            </a:r>
          </a:p>
        </p:txBody>
      </p:sp>
      <p:sp>
        <p:nvSpPr>
          <p:cNvPr id="4" name="Content Placeholder 2"/>
          <p:cNvSpPr txBox="1">
            <a:spLocks/>
          </p:cNvSpPr>
          <p:nvPr/>
        </p:nvSpPr>
        <p:spPr>
          <a:xfrm>
            <a:off x="6934200" y="0"/>
            <a:ext cx="5257800" cy="6858000"/>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fontAlgn="base">
              <a:buNone/>
            </a:pPr>
            <a:r>
              <a:rPr lang="en-US" b="1" dirty="0">
                <a:solidFill>
                  <a:schemeClr val="tx1"/>
                </a:solidFill>
              </a:rPr>
              <a:t>MACBETH</a:t>
            </a:r>
          </a:p>
          <a:p>
            <a:pPr marL="0" indent="0" fontAlgn="base">
              <a:buNone/>
            </a:pPr>
            <a:r>
              <a:rPr lang="en-US" b="1" dirty="0">
                <a:solidFill>
                  <a:schemeClr val="tx1"/>
                </a:solidFill>
              </a:rPr>
              <a:t>Justice, being equal to everyone, forces us to drink from the poisoned cup that we serve to others. The king trusts me in two ways. First of all, I am his kinsman and his subject, so I should always try to protect him. Second, I am his host, so I should be closing the door in his murderer’s face, not trying to murder him myself. Besides, Duncan has been such a humble leader, so free of corruption, that his virtuous legacy will speak for him when he dies, as if angels were playing trumpets against the injustice of his murder. Pity, like an innocent newborn baby, will ride the wind with winged angels on invisible horses through the air to spread news of the horrible deed to everyone everywhere. People will shed a flood of tears that will drown the wind like a horrible downpour of rain. I can’t spur myself to action. The only thing motivating me is ambition, which makes people rush ahead of themselves toward disaster.</a:t>
            </a:r>
          </a:p>
        </p:txBody>
      </p:sp>
    </p:spTree>
    <p:extLst>
      <p:ext uri="{BB962C8B-B14F-4D97-AF65-F5344CB8AC3E}">
        <p14:creationId xmlns:p14="http://schemas.microsoft.com/office/powerpoint/2010/main" val="7427368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encrypted-tbn2.gstatic.com/images?q=tbn:ANd9GcT6RORUWmt4rstdcTh1tUeGYM03XFAO6fipsIiPz-vLn6BxdcIa2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6840200" cy="2140991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485900" y="5276850"/>
            <a:ext cx="8229600" cy="1600200"/>
          </a:xfrm>
        </p:spPr>
        <p:txBody>
          <a:bodyPr/>
          <a:lstStyle/>
          <a:p>
            <a:pPr algn="l"/>
            <a:r>
              <a:rPr lang="en-US" sz="8000" b="1" dirty="0">
                <a:solidFill>
                  <a:srgbClr val="FF0000"/>
                </a:solidFill>
                <a:effectLst/>
                <a:latin typeface="Blackadder ITC" pitchFamily="82" charset="0"/>
              </a:rPr>
              <a:t>Act  One</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effectLst/>
                <a:latin typeface="Blackadder ITC" pitchFamily="82" charset="0"/>
              </a:rPr>
              <a:t/>
            </a:r>
            <a:br>
              <a:rPr lang="en-US" sz="8000" b="1" dirty="0">
                <a:solidFill>
                  <a:srgbClr val="FF0000"/>
                </a:solidFill>
                <a:effectLst/>
                <a:latin typeface="Blackadder ITC" pitchFamily="82" charset="0"/>
              </a:rPr>
            </a:br>
            <a:r>
              <a:rPr lang="en-US" sz="8000" b="1" dirty="0">
                <a:solidFill>
                  <a:srgbClr val="FF0000"/>
                </a:solidFill>
                <a:latin typeface="Blackadder ITC" pitchFamily="82" charset="0"/>
              </a:rPr>
              <a:t>Scene Two</a:t>
            </a:r>
          </a:p>
        </p:txBody>
      </p:sp>
    </p:spTree>
    <p:extLst>
      <p:ext uri="{BB962C8B-B14F-4D97-AF65-F5344CB8AC3E}">
        <p14:creationId xmlns:p14="http://schemas.microsoft.com/office/powerpoint/2010/main" val="63756126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
            <a:ext cx="6019800" cy="6858000"/>
          </a:xfrm>
        </p:spPr>
        <p:txBody>
          <a:bodyPr>
            <a:normAutofit/>
          </a:bodyPr>
          <a:lstStyle/>
          <a:p>
            <a:pPr marL="0" indent="0" fontAlgn="base">
              <a:buNone/>
            </a:pPr>
            <a:r>
              <a:rPr lang="en-US" b="1" i="1" dirty="0">
                <a:solidFill>
                  <a:srgbClr val="000000"/>
                </a:solidFill>
                <a:latin typeface="Lucida Grande"/>
              </a:rPr>
              <a:t>LADY MACBETH</a:t>
            </a:r>
            <a:r>
              <a:rPr lang="en-US" i="1" dirty="0">
                <a:solidFill>
                  <a:srgbClr val="000000"/>
                </a:solidFill>
                <a:latin typeface="Lucida Grande"/>
              </a:rPr>
              <a:t> enters</a:t>
            </a:r>
            <a:r>
              <a:rPr lang="en-US" i="1" dirty="0" smtClean="0">
                <a:solidFill>
                  <a:srgbClr val="000000"/>
                </a:solidFill>
                <a:latin typeface="Lucida Grande"/>
              </a:rPr>
              <a:t>.</a:t>
            </a:r>
          </a:p>
          <a:p>
            <a:pPr marL="0" indent="0" fontAlgn="base">
              <a:buNone/>
            </a:pPr>
            <a:endParaRPr lang="en-US" b="1" i="1" dirty="0">
              <a:solidFill>
                <a:srgbClr val="000000"/>
              </a:solidFill>
              <a:latin typeface="Lucida Grande"/>
            </a:endParaRPr>
          </a:p>
          <a:p>
            <a:pPr marL="0" indent="0" fontAlgn="base">
              <a:buNone/>
            </a:pPr>
            <a:r>
              <a:rPr lang="en-US" b="1" dirty="0" smtClean="0">
                <a:solidFill>
                  <a:schemeClr val="tx1"/>
                </a:solidFill>
              </a:rPr>
              <a:t>MACBETH</a:t>
            </a:r>
          </a:p>
          <a:p>
            <a:pPr marL="0" indent="0" fontAlgn="base">
              <a:buNone/>
            </a:pPr>
            <a:r>
              <a:rPr lang="en-US" b="1" dirty="0" smtClean="0">
                <a:solidFill>
                  <a:schemeClr val="tx1"/>
                </a:solidFill>
              </a:rPr>
              <a:t>How </a:t>
            </a:r>
            <a:r>
              <a:rPr lang="en-US" b="1" dirty="0">
                <a:solidFill>
                  <a:schemeClr val="tx1"/>
                </a:solidFill>
              </a:rPr>
              <a:t>now! What news</a:t>
            </a:r>
            <a:r>
              <a:rPr lang="en-US" b="1" dirty="0" smtClean="0">
                <a:solidFill>
                  <a:schemeClr val="tx1"/>
                </a:solidFill>
              </a:rPr>
              <a:t>?</a:t>
            </a:r>
          </a:p>
          <a:p>
            <a:pPr marL="0" indent="0" fontAlgn="base">
              <a:buNone/>
            </a:pPr>
            <a:endParaRPr lang="en-US" b="1" dirty="0">
              <a:solidFill>
                <a:schemeClr val="tx1"/>
              </a:solidFill>
            </a:endParaRPr>
          </a:p>
          <a:p>
            <a:pPr marL="0" indent="0" fontAlgn="base">
              <a:buNone/>
            </a:pPr>
            <a:r>
              <a:rPr lang="en-US" b="1" dirty="0">
                <a:solidFill>
                  <a:schemeClr val="tx1"/>
                </a:solidFill>
              </a:rPr>
              <a:t>LADY MACBETH</a:t>
            </a:r>
          </a:p>
          <a:p>
            <a:pPr marL="0" indent="0" fontAlgn="base">
              <a:buNone/>
            </a:pPr>
            <a:r>
              <a:rPr lang="en-US" b="1" dirty="0">
                <a:solidFill>
                  <a:schemeClr val="tx1"/>
                </a:solidFill>
              </a:rPr>
              <a:t>He has almost supped. Why have you left the chamber</a:t>
            </a:r>
            <a:r>
              <a:rPr lang="en-US" b="1" dirty="0" smtClean="0">
                <a:solidFill>
                  <a:schemeClr val="tx1"/>
                </a:solidFill>
              </a:rPr>
              <a:t>?</a:t>
            </a:r>
          </a:p>
          <a:p>
            <a:pPr marL="0" indent="0" fontAlgn="base">
              <a:buNone/>
            </a:pPr>
            <a:endParaRPr lang="en-US" b="1" dirty="0">
              <a:solidFill>
                <a:schemeClr val="tx1"/>
              </a:solidFill>
            </a:endParaRPr>
          </a:p>
          <a:p>
            <a:pPr marL="0" indent="0" fontAlgn="base">
              <a:buNone/>
            </a:pPr>
            <a:r>
              <a:rPr lang="en-US" b="1" dirty="0">
                <a:solidFill>
                  <a:schemeClr val="tx1"/>
                </a:solidFill>
              </a:rPr>
              <a:t>MACBETH</a:t>
            </a:r>
          </a:p>
          <a:p>
            <a:pPr marL="0" indent="0" fontAlgn="base">
              <a:buNone/>
            </a:pPr>
            <a:r>
              <a:rPr lang="en-US" b="1" dirty="0">
                <a:solidFill>
                  <a:schemeClr val="tx1"/>
                </a:solidFill>
              </a:rPr>
              <a:t>Hath he asked for me</a:t>
            </a:r>
            <a:r>
              <a:rPr lang="en-US" b="1" dirty="0" smtClean="0">
                <a:solidFill>
                  <a:schemeClr val="tx1"/>
                </a:solidFill>
              </a:rPr>
              <a:t>?</a:t>
            </a:r>
          </a:p>
          <a:p>
            <a:pPr marL="0" indent="0" fontAlgn="base">
              <a:buNone/>
            </a:pPr>
            <a:endParaRPr lang="en-US" b="1" dirty="0">
              <a:solidFill>
                <a:schemeClr val="tx1"/>
              </a:solidFill>
            </a:endParaRPr>
          </a:p>
          <a:p>
            <a:pPr marL="0" indent="0" fontAlgn="base">
              <a:buNone/>
            </a:pPr>
            <a:r>
              <a:rPr lang="en-US" b="1" dirty="0">
                <a:solidFill>
                  <a:schemeClr val="tx1"/>
                </a:solidFill>
              </a:rPr>
              <a:t>LADY MACBETH</a:t>
            </a:r>
          </a:p>
          <a:p>
            <a:pPr marL="0" indent="0" fontAlgn="base">
              <a:buNone/>
            </a:pPr>
            <a:r>
              <a:rPr lang="en-US" b="1" dirty="0" smtClean="0">
                <a:solidFill>
                  <a:schemeClr val="tx1"/>
                </a:solidFill>
              </a:rPr>
              <a:t>Know </a:t>
            </a:r>
            <a:r>
              <a:rPr lang="en-US" b="1" dirty="0">
                <a:solidFill>
                  <a:schemeClr val="tx1"/>
                </a:solidFill>
              </a:rPr>
              <a:t>you not he has?</a:t>
            </a:r>
            <a:endParaRPr lang="en-US" b="1" dirty="0" smtClean="0">
              <a:solidFill>
                <a:schemeClr val="tx1"/>
              </a:solidFill>
            </a:endParaRPr>
          </a:p>
        </p:txBody>
      </p:sp>
      <p:sp>
        <p:nvSpPr>
          <p:cNvPr id="4" name="Content Placeholder 2"/>
          <p:cNvSpPr txBox="1">
            <a:spLocks/>
          </p:cNvSpPr>
          <p:nvPr/>
        </p:nvSpPr>
        <p:spPr>
          <a:xfrm>
            <a:off x="6189784" y="0"/>
            <a:ext cx="6002215"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fontAlgn="base">
              <a:buNone/>
            </a:pPr>
            <a:r>
              <a:rPr lang="en-US" b="1" i="1" dirty="0">
                <a:solidFill>
                  <a:srgbClr val="000000"/>
                </a:solidFill>
                <a:latin typeface="Lucida Grande"/>
              </a:rPr>
              <a:t>LADY MACBETH</a:t>
            </a:r>
            <a:r>
              <a:rPr lang="en-US" i="1" dirty="0">
                <a:solidFill>
                  <a:srgbClr val="000000"/>
                </a:solidFill>
                <a:latin typeface="Lucida Grande"/>
              </a:rPr>
              <a:t> enters.</a:t>
            </a:r>
          </a:p>
          <a:p>
            <a:pPr marL="0" indent="0" fontAlgn="base">
              <a:buNone/>
            </a:pPr>
            <a:endParaRPr lang="en-US" b="1" i="1" dirty="0">
              <a:solidFill>
                <a:srgbClr val="000000"/>
              </a:solidFill>
              <a:latin typeface="Lucida Grande"/>
            </a:endParaRPr>
          </a:p>
          <a:p>
            <a:pPr marL="0" indent="0" fontAlgn="base">
              <a:buNone/>
            </a:pPr>
            <a:r>
              <a:rPr lang="en-US" b="1" dirty="0">
                <a:solidFill>
                  <a:schemeClr val="tx1"/>
                </a:solidFill>
              </a:rPr>
              <a:t>MACBETH</a:t>
            </a:r>
          </a:p>
          <a:p>
            <a:pPr marL="0" indent="0" fontAlgn="base">
              <a:buNone/>
            </a:pPr>
            <a:r>
              <a:rPr lang="en-US" b="1" dirty="0">
                <a:solidFill>
                  <a:schemeClr val="tx1"/>
                </a:solidFill>
              </a:rPr>
              <a:t>What news do you have?</a:t>
            </a:r>
          </a:p>
          <a:p>
            <a:pPr marL="0" indent="0" fontAlgn="base">
              <a:buNone/>
            </a:pPr>
            <a:endParaRPr lang="en-US" b="1" dirty="0">
              <a:solidFill>
                <a:schemeClr val="tx1"/>
              </a:solidFill>
            </a:endParaRPr>
          </a:p>
          <a:p>
            <a:pPr marL="0" indent="0" fontAlgn="base">
              <a:buNone/>
            </a:pPr>
            <a:r>
              <a:rPr lang="en-US" b="1" dirty="0">
                <a:solidFill>
                  <a:schemeClr val="tx1"/>
                </a:solidFill>
              </a:rPr>
              <a:t>LADY MACBETH</a:t>
            </a:r>
          </a:p>
          <a:p>
            <a:pPr marL="0" indent="0" fontAlgn="base">
              <a:buNone/>
            </a:pPr>
            <a:r>
              <a:rPr lang="en-US" b="1" dirty="0">
                <a:solidFill>
                  <a:schemeClr val="tx1"/>
                </a:solidFill>
              </a:rPr>
              <a:t>He has almost finished dinner. Why did you leave the dining room?</a:t>
            </a:r>
          </a:p>
          <a:p>
            <a:pPr marL="0" indent="0" fontAlgn="base">
              <a:buNone/>
            </a:pPr>
            <a:endParaRPr lang="en-US" b="1" dirty="0">
              <a:solidFill>
                <a:schemeClr val="tx1"/>
              </a:solidFill>
            </a:endParaRPr>
          </a:p>
          <a:p>
            <a:pPr marL="0" indent="0" fontAlgn="base">
              <a:buNone/>
            </a:pPr>
            <a:r>
              <a:rPr lang="en-US" b="1" dirty="0">
                <a:solidFill>
                  <a:schemeClr val="tx1"/>
                </a:solidFill>
              </a:rPr>
              <a:t>MACBETH</a:t>
            </a:r>
          </a:p>
          <a:p>
            <a:pPr marL="0" indent="0" fontAlgn="base">
              <a:buNone/>
            </a:pPr>
            <a:r>
              <a:rPr lang="en-US" b="1" dirty="0">
                <a:solidFill>
                  <a:schemeClr val="tx1"/>
                </a:solidFill>
              </a:rPr>
              <a:t>Has he asked for me?</a:t>
            </a:r>
          </a:p>
          <a:p>
            <a:pPr marL="0" indent="0" fontAlgn="base">
              <a:buNone/>
            </a:pPr>
            <a:endParaRPr lang="en-US" b="1" dirty="0">
              <a:solidFill>
                <a:schemeClr val="tx1"/>
              </a:solidFill>
            </a:endParaRPr>
          </a:p>
          <a:p>
            <a:pPr marL="0" indent="0" fontAlgn="base">
              <a:buNone/>
            </a:pPr>
            <a:r>
              <a:rPr lang="en-US" b="1" dirty="0">
                <a:solidFill>
                  <a:schemeClr val="tx1"/>
                </a:solidFill>
              </a:rPr>
              <a:t>LADY MACBETH</a:t>
            </a:r>
          </a:p>
          <a:p>
            <a:pPr marL="0" indent="0" fontAlgn="base">
              <a:buNone/>
            </a:pPr>
            <a:r>
              <a:rPr lang="en-US" b="1" dirty="0">
                <a:solidFill>
                  <a:schemeClr val="tx1"/>
                </a:solidFill>
              </a:rPr>
              <a:t>Don’t you know he has?</a:t>
            </a:r>
          </a:p>
        </p:txBody>
      </p:sp>
    </p:spTree>
    <p:extLst>
      <p:ext uri="{BB962C8B-B14F-4D97-AF65-F5344CB8AC3E}">
        <p14:creationId xmlns:p14="http://schemas.microsoft.com/office/powerpoint/2010/main" val="74273684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
            <a:ext cx="7391401" cy="6858000"/>
          </a:xfrm>
        </p:spPr>
        <p:txBody>
          <a:bodyPr>
            <a:normAutofit fontScale="92500" lnSpcReduction="20000"/>
          </a:bodyPr>
          <a:lstStyle/>
          <a:p>
            <a:pPr marL="0" indent="0" fontAlgn="base">
              <a:buNone/>
            </a:pPr>
            <a:r>
              <a:rPr lang="en-US" b="1" dirty="0">
                <a:solidFill>
                  <a:schemeClr val="tx1"/>
                </a:solidFill>
              </a:rPr>
              <a:t>MACBETH</a:t>
            </a:r>
          </a:p>
          <a:p>
            <a:pPr marL="0" indent="0" fontAlgn="base">
              <a:buNone/>
            </a:pPr>
            <a:r>
              <a:rPr lang="en-US" b="1" dirty="0">
                <a:solidFill>
                  <a:schemeClr val="tx1"/>
                </a:solidFill>
              </a:rPr>
              <a:t>We will proceed no further in this business.</a:t>
            </a:r>
          </a:p>
          <a:p>
            <a:pPr marL="0" indent="0" fontAlgn="base">
              <a:buNone/>
            </a:pPr>
            <a:r>
              <a:rPr lang="en-US" b="1" dirty="0">
                <a:solidFill>
                  <a:schemeClr val="tx1"/>
                </a:solidFill>
              </a:rPr>
              <a:t>He hath honored me of late, and I have bought</a:t>
            </a:r>
          </a:p>
          <a:p>
            <a:pPr marL="0" indent="0" fontAlgn="base">
              <a:buNone/>
            </a:pPr>
            <a:r>
              <a:rPr lang="en-US" b="1" dirty="0">
                <a:solidFill>
                  <a:schemeClr val="tx1"/>
                </a:solidFill>
              </a:rPr>
              <a:t>Golden opinions from all sorts of people,</a:t>
            </a:r>
          </a:p>
          <a:p>
            <a:pPr marL="0" indent="0" fontAlgn="base">
              <a:buNone/>
            </a:pPr>
            <a:r>
              <a:rPr lang="en-US" b="1" dirty="0">
                <a:solidFill>
                  <a:schemeClr val="tx1"/>
                </a:solidFill>
              </a:rPr>
              <a:t>Which would be worn now in their newest gloss,</a:t>
            </a:r>
          </a:p>
          <a:p>
            <a:pPr marL="0" indent="0" fontAlgn="base">
              <a:buNone/>
            </a:pPr>
            <a:r>
              <a:rPr lang="en-US" b="1" dirty="0">
                <a:solidFill>
                  <a:schemeClr val="tx1"/>
                </a:solidFill>
              </a:rPr>
              <a:t>Not cast aside so soon</a:t>
            </a:r>
            <a:r>
              <a:rPr lang="en-US" b="1" dirty="0" smtClean="0">
                <a:solidFill>
                  <a:schemeClr val="tx1"/>
                </a:solidFill>
              </a:rPr>
              <a:t>.</a:t>
            </a:r>
          </a:p>
          <a:p>
            <a:pPr marL="0" indent="0" fontAlgn="base">
              <a:buNone/>
            </a:pPr>
            <a:endParaRPr lang="en-US" b="1" dirty="0">
              <a:solidFill>
                <a:schemeClr val="tx1"/>
              </a:solidFill>
            </a:endParaRPr>
          </a:p>
          <a:p>
            <a:pPr marL="0" indent="0" fontAlgn="base">
              <a:buNone/>
            </a:pPr>
            <a:r>
              <a:rPr lang="en-US" b="1" dirty="0">
                <a:solidFill>
                  <a:schemeClr val="tx1"/>
                </a:solidFill>
              </a:rPr>
              <a:t>LADY MACBETH</a:t>
            </a:r>
          </a:p>
          <a:p>
            <a:pPr marL="0" indent="0" fontAlgn="base">
              <a:buNone/>
            </a:pPr>
            <a:r>
              <a:rPr lang="en-US" b="1" dirty="0" smtClean="0">
                <a:solidFill>
                  <a:schemeClr val="tx1"/>
                </a:solidFill>
              </a:rPr>
              <a:t>Was </a:t>
            </a:r>
            <a:r>
              <a:rPr lang="en-US" b="1" dirty="0">
                <a:solidFill>
                  <a:schemeClr val="tx1"/>
                </a:solidFill>
              </a:rPr>
              <a:t>the hope drunk</a:t>
            </a:r>
          </a:p>
          <a:p>
            <a:pPr marL="0" indent="0" fontAlgn="base">
              <a:buNone/>
            </a:pPr>
            <a:r>
              <a:rPr lang="en-US" b="1" dirty="0">
                <a:solidFill>
                  <a:schemeClr val="tx1"/>
                </a:solidFill>
              </a:rPr>
              <a:t>Wherein you dressed yourself? Hath it slept since?</a:t>
            </a:r>
          </a:p>
          <a:p>
            <a:pPr marL="0" indent="0" fontAlgn="base">
              <a:buNone/>
            </a:pPr>
            <a:r>
              <a:rPr lang="en-US" b="1" dirty="0">
                <a:solidFill>
                  <a:schemeClr val="tx1"/>
                </a:solidFill>
              </a:rPr>
              <a:t>And wakes it now, to look so green and pale</a:t>
            </a:r>
          </a:p>
          <a:p>
            <a:pPr marL="0" indent="0" fontAlgn="base">
              <a:buNone/>
            </a:pPr>
            <a:r>
              <a:rPr lang="en-US" b="1" dirty="0">
                <a:solidFill>
                  <a:schemeClr val="tx1"/>
                </a:solidFill>
              </a:rPr>
              <a:t>At what it did so freely? From this time</a:t>
            </a:r>
          </a:p>
          <a:p>
            <a:pPr marL="0" indent="0" fontAlgn="base">
              <a:buNone/>
            </a:pPr>
            <a:r>
              <a:rPr lang="en-US" b="1" dirty="0">
                <a:solidFill>
                  <a:schemeClr val="tx1"/>
                </a:solidFill>
              </a:rPr>
              <a:t>Such I account thy love. Art thou afeard</a:t>
            </a:r>
          </a:p>
          <a:p>
            <a:pPr marL="0" indent="0" fontAlgn="base">
              <a:buNone/>
            </a:pPr>
            <a:r>
              <a:rPr lang="en-US" b="1" dirty="0">
                <a:solidFill>
                  <a:schemeClr val="tx1"/>
                </a:solidFill>
              </a:rPr>
              <a:t>To be the same in </a:t>
            </a:r>
            <a:r>
              <a:rPr lang="en-US" b="1" dirty="0" err="1">
                <a:solidFill>
                  <a:schemeClr val="tx1"/>
                </a:solidFill>
              </a:rPr>
              <a:t>thine</a:t>
            </a:r>
            <a:r>
              <a:rPr lang="en-US" b="1" dirty="0">
                <a:solidFill>
                  <a:schemeClr val="tx1"/>
                </a:solidFill>
              </a:rPr>
              <a:t> own act and valor</a:t>
            </a:r>
          </a:p>
          <a:p>
            <a:pPr marL="0" indent="0" fontAlgn="base">
              <a:buNone/>
            </a:pPr>
            <a:r>
              <a:rPr lang="en-US" b="1" dirty="0">
                <a:solidFill>
                  <a:schemeClr val="tx1"/>
                </a:solidFill>
              </a:rPr>
              <a:t>As thou art in desire? Wouldst thou have that</a:t>
            </a:r>
          </a:p>
          <a:p>
            <a:pPr marL="0" indent="0" fontAlgn="base">
              <a:buNone/>
            </a:pPr>
            <a:r>
              <a:rPr lang="en-US" b="1" dirty="0">
                <a:solidFill>
                  <a:schemeClr val="tx1"/>
                </a:solidFill>
              </a:rPr>
              <a:t>Which thou </a:t>
            </a:r>
            <a:r>
              <a:rPr lang="en-US" b="1" dirty="0" err="1">
                <a:solidFill>
                  <a:schemeClr val="tx1"/>
                </a:solidFill>
              </a:rPr>
              <a:t>esteem’st</a:t>
            </a:r>
            <a:r>
              <a:rPr lang="en-US" b="1" dirty="0">
                <a:solidFill>
                  <a:schemeClr val="tx1"/>
                </a:solidFill>
              </a:rPr>
              <a:t> the ornament of life,</a:t>
            </a:r>
          </a:p>
          <a:p>
            <a:pPr marL="0" indent="0" fontAlgn="base">
              <a:buNone/>
            </a:pPr>
            <a:r>
              <a:rPr lang="en-US" b="1" dirty="0">
                <a:solidFill>
                  <a:schemeClr val="tx1"/>
                </a:solidFill>
              </a:rPr>
              <a:t>And live a coward in </a:t>
            </a:r>
            <a:r>
              <a:rPr lang="en-US" b="1" dirty="0" err="1">
                <a:solidFill>
                  <a:schemeClr val="tx1"/>
                </a:solidFill>
              </a:rPr>
              <a:t>thine</a:t>
            </a:r>
            <a:r>
              <a:rPr lang="en-US" b="1" dirty="0">
                <a:solidFill>
                  <a:schemeClr val="tx1"/>
                </a:solidFill>
              </a:rPr>
              <a:t> own esteem,</a:t>
            </a:r>
          </a:p>
          <a:p>
            <a:pPr marL="0" indent="0" fontAlgn="base">
              <a:buNone/>
            </a:pPr>
            <a:r>
              <a:rPr lang="en-US" b="1" dirty="0">
                <a:solidFill>
                  <a:schemeClr val="tx1"/>
                </a:solidFill>
              </a:rPr>
              <a:t>Letting “I dare not” wait upon “I would, ”</a:t>
            </a:r>
          </a:p>
          <a:p>
            <a:pPr marL="0" indent="0" fontAlgn="base">
              <a:buNone/>
            </a:pPr>
            <a:r>
              <a:rPr lang="en-US" b="1" dirty="0">
                <a:solidFill>
                  <a:schemeClr val="tx1"/>
                </a:solidFill>
              </a:rPr>
              <a:t>Like the poor cat </a:t>
            </a:r>
            <a:r>
              <a:rPr lang="en-US" b="1" dirty="0" err="1">
                <a:solidFill>
                  <a:schemeClr val="tx1"/>
                </a:solidFill>
              </a:rPr>
              <a:t>i</a:t>
            </a:r>
            <a:r>
              <a:rPr lang="en-US" b="1" dirty="0">
                <a:solidFill>
                  <a:schemeClr val="tx1"/>
                </a:solidFill>
              </a:rPr>
              <a:t>' </a:t>
            </a:r>
            <a:r>
              <a:rPr lang="en-US" b="1" dirty="0" err="1">
                <a:solidFill>
                  <a:schemeClr val="tx1"/>
                </a:solidFill>
              </a:rPr>
              <a:t>th</a:t>
            </a:r>
            <a:r>
              <a:rPr lang="en-US" b="1" dirty="0">
                <a:solidFill>
                  <a:schemeClr val="tx1"/>
                </a:solidFill>
              </a:rPr>
              <a:t>' adage?</a:t>
            </a:r>
            <a:endParaRPr lang="en-US" b="1" dirty="0" smtClean="0">
              <a:solidFill>
                <a:schemeClr val="tx1"/>
              </a:solidFill>
            </a:endParaRPr>
          </a:p>
        </p:txBody>
      </p:sp>
      <p:sp>
        <p:nvSpPr>
          <p:cNvPr id="4" name="Content Placeholder 2"/>
          <p:cNvSpPr txBox="1">
            <a:spLocks/>
          </p:cNvSpPr>
          <p:nvPr/>
        </p:nvSpPr>
        <p:spPr>
          <a:xfrm>
            <a:off x="7391400" y="0"/>
            <a:ext cx="4800600" cy="6858000"/>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fontAlgn="base">
              <a:buNone/>
            </a:pPr>
            <a:r>
              <a:rPr lang="en-US" b="1" dirty="0">
                <a:solidFill>
                  <a:schemeClr val="tx1"/>
                </a:solidFill>
              </a:rPr>
              <a:t>MACBETH</a:t>
            </a:r>
          </a:p>
          <a:p>
            <a:pPr marL="0" indent="0" fontAlgn="base">
              <a:buNone/>
            </a:pPr>
            <a:r>
              <a:rPr lang="en-US" b="1" dirty="0">
                <a:solidFill>
                  <a:schemeClr val="tx1"/>
                </a:solidFill>
              </a:rPr>
              <a:t>We can’t go on with this plan. The king has just honored me, and I have earned the good opinion of all sorts of people. I want to enjoy these honors while the feeling is fresh and not throw them away so soon.</a:t>
            </a:r>
          </a:p>
          <a:p>
            <a:pPr marL="0" indent="0" fontAlgn="base">
              <a:buNone/>
            </a:pPr>
            <a:endParaRPr lang="en-US" b="1" dirty="0">
              <a:solidFill>
                <a:schemeClr val="tx1"/>
              </a:solidFill>
            </a:endParaRPr>
          </a:p>
          <a:p>
            <a:pPr marL="0" indent="0" fontAlgn="base">
              <a:buNone/>
            </a:pPr>
            <a:r>
              <a:rPr lang="en-US" b="1" dirty="0">
                <a:solidFill>
                  <a:schemeClr val="tx1"/>
                </a:solidFill>
              </a:rPr>
              <a:t>LADY MACBETH</a:t>
            </a:r>
          </a:p>
          <a:p>
            <a:pPr marL="0" indent="0" fontAlgn="base">
              <a:buNone/>
            </a:pPr>
            <a:r>
              <a:rPr lang="en-US" b="1" dirty="0">
                <a:solidFill>
                  <a:schemeClr val="tx1"/>
                </a:solidFill>
              </a:rPr>
              <a:t>Were you drunk when you seemed so hopeful before? Have you gone to sleep and woken up green and pale in fear of this idea? From now on this is what I’ll think of your love. Are you afraid to act the way you desire? Will you take the crown you want so badly, or will you live as a coward, always saying “I can’t” after you say “I want to”? You’re like the poor cat in the old story.</a:t>
            </a:r>
          </a:p>
        </p:txBody>
      </p:sp>
    </p:spTree>
    <p:extLst>
      <p:ext uri="{BB962C8B-B14F-4D97-AF65-F5344CB8AC3E}">
        <p14:creationId xmlns:p14="http://schemas.microsoft.com/office/powerpoint/2010/main" val="74273684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
            <a:ext cx="6858000" cy="6858000"/>
          </a:xfrm>
        </p:spPr>
        <p:txBody>
          <a:bodyPr>
            <a:noAutofit/>
          </a:bodyPr>
          <a:lstStyle/>
          <a:p>
            <a:pPr marL="0" indent="0" fontAlgn="base">
              <a:buNone/>
            </a:pPr>
            <a:r>
              <a:rPr lang="en-US" sz="1700" b="1" dirty="0">
                <a:solidFill>
                  <a:schemeClr val="tx1"/>
                </a:solidFill>
              </a:rPr>
              <a:t>MACBETH</a:t>
            </a:r>
          </a:p>
          <a:p>
            <a:pPr marL="0" indent="0" fontAlgn="base">
              <a:buNone/>
            </a:pPr>
            <a:r>
              <a:rPr lang="en-US" sz="1700" b="1" dirty="0" err="1">
                <a:solidFill>
                  <a:schemeClr val="tx1"/>
                </a:solidFill>
              </a:rPr>
              <a:t>Prithee</a:t>
            </a:r>
            <a:r>
              <a:rPr lang="en-US" sz="1700" b="1" dirty="0">
                <a:solidFill>
                  <a:schemeClr val="tx1"/>
                </a:solidFill>
              </a:rPr>
              <a:t>, peace:</a:t>
            </a:r>
          </a:p>
          <a:p>
            <a:pPr marL="0" indent="0" fontAlgn="base">
              <a:buNone/>
            </a:pPr>
            <a:r>
              <a:rPr lang="en-US" sz="1700" b="1" dirty="0">
                <a:solidFill>
                  <a:schemeClr val="tx1"/>
                </a:solidFill>
              </a:rPr>
              <a:t>I dare do all that may become a man;</a:t>
            </a:r>
          </a:p>
          <a:p>
            <a:pPr marL="0" indent="0" fontAlgn="base">
              <a:buNone/>
            </a:pPr>
            <a:r>
              <a:rPr lang="en-US" sz="1700" b="1" dirty="0">
                <a:solidFill>
                  <a:schemeClr val="tx1"/>
                </a:solidFill>
              </a:rPr>
              <a:t>Who dares do more is none.</a:t>
            </a:r>
          </a:p>
          <a:p>
            <a:pPr marL="0" indent="0" fontAlgn="base">
              <a:buNone/>
            </a:pPr>
            <a:endParaRPr lang="en-US" sz="1700" b="1" dirty="0">
              <a:solidFill>
                <a:schemeClr val="tx1"/>
              </a:solidFill>
            </a:endParaRPr>
          </a:p>
          <a:p>
            <a:pPr marL="0" indent="0" fontAlgn="base">
              <a:buNone/>
            </a:pPr>
            <a:r>
              <a:rPr lang="en-US" sz="1700" b="1" dirty="0">
                <a:solidFill>
                  <a:schemeClr val="tx1"/>
                </a:solidFill>
              </a:rPr>
              <a:t>LADY MACBETH</a:t>
            </a:r>
          </a:p>
          <a:p>
            <a:pPr marL="0" indent="0" fontAlgn="base">
              <a:buNone/>
            </a:pPr>
            <a:r>
              <a:rPr lang="en-US" sz="1700" b="1" dirty="0">
                <a:solidFill>
                  <a:schemeClr val="tx1"/>
                </a:solidFill>
              </a:rPr>
              <a:t>What beast was ’t, then,</a:t>
            </a:r>
          </a:p>
          <a:p>
            <a:pPr marL="0" indent="0" fontAlgn="base">
              <a:buNone/>
            </a:pPr>
            <a:r>
              <a:rPr lang="en-US" sz="1700" b="1" dirty="0">
                <a:solidFill>
                  <a:schemeClr val="tx1"/>
                </a:solidFill>
              </a:rPr>
              <a:t>That made you break this enterprise to me?</a:t>
            </a:r>
          </a:p>
          <a:p>
            <a:pPr marL="0" indent="0" fontAlgn="base">
              <a:buNone/>
            </a:pPr>
            <a:r>
              <a:rPr lang="en-US" sz="1700" b="1" dirty="0">
                <a:solidFill>
                  <a:schemeClr val="tx1"/>
                </a:solidFill>
              </a:rPr>
              <a:t>When you durst do it, then you were a man;</a:t>
            </a:r>
          </a:p>
          <a:p>
            <a:pPr marL="0" indent="0" fontAlgn="base">
              <a:buNone/>
            </a:pPr>
            <a:r>
              <a:rPr lang="en-US" sz="1700" b="1" dirty="0">
                <a:solidFill>
                  <a:schemeClr val="tx1"/>
                </a:solidFill>
              </a:rPr>
              <a:t>And to be more than what you were, you would</a:t>
            </a:r>
          </a:p>
          <a:p>
            <a:pPr marL="0" indent="0" fontAlgn="base">
              <a:buNone/>
            </a:pPr>
            <a:r>
              <a:rPr lang="en-US" sz="1700" b="1" dirty="0">
                <a:solidFill>
                  <a:schemeClr val="tx1"/>
                </a:solidFill>
              </a:rPr>
              <a:t>Be so much more the man. Nor time nor place</a:t>
            </a:r>
          </a:p>
          <a:p>
            <a:pPr marL="0" indent="0" fontAlgn="base">
              <a:buNone/>
            </a:pPr>
            <a:r>
              <a:rPr lang="en-US" sz="1700" b="1" dirty="0">
                <a:solidFill>
                  <a:schemeClr val="tx1"/>
                </a:solidFill>
              </a:rPr>
              <a:t>Did then adhere, and yet you would make both.</a:t>
            </a:r>
          </a:p>
          <a:p>
            <a:pPr marL="0" indent="0" fontAlgn="base">
              <a:buNone/>
            </a:pPr>
            <a:r>
              <a:rPr lang="en-US" sz="1700" b="1" dirty="0">
                <a:solidFill>
                  <a:schemeClr val="tx1"/>
                </a:solidFill>
              </a:rPr>
              <a:t>They have made themselves, and that their fitness now</a:t>
            </a:r>
          </a:p>
          <a:p>
            <a:pPr marL="0" indent="0" fontAlgn="base">
              <a:buNone/>
            </a:pPr>
            <a:r>
              <a:rPr lang="en-US" sz="1700" b="1" dirty="0">
                <a:solidFill>
                  <a:schemeClr val="tx1"/>
                </a:solidFill>
              </a:rPr>
              <a:t>Does unmake you. I have given suck, and know</a:t>
            </a:r>
          </a:p>
          <a:p>
            <a:pPr marL="0" indent="0" fontAlgn="base">
              <a:buNone/>
            </a:pPr>
            <a:r>
              <a:rPr lang="en-US" sz="1700" b="1" dirty="0">
                <a:solidFill>
                  <a:schemeClr val="tx1"/>
                </a:solidFill>
              </a:rPr>
              <a:t>How tender ’tis to love the babe that milks me.</a:t>
            </a:r>
          </a:p>
          <a:p>
            <a:pPr marL="0" indent="0" fontAlgn="base">
              <a:buNone/>
            </a:pPr>
            <a:r>
              <a:rPr lang="en-US" sz="1700" b="1" dirty="0">
                <a:solidFill>
                  <a:schemeClr val="tx1"/>
                </a:solidFill>
              </a:rPr>
              <a:t>I would, while it was smiling in my face,</a:t>
            </a:r>
          </a:p>
          <a:p>
            <a:pPr marL="0" indent="0" fontAlgn="base">
              <a:buNone/>
            </a:pPr>
            <a:r>
              <a:rPr lang="en-US" sz="1700" b="1" dirty="0">
                <a:solidFill>
                  <a:schemeClr val="tx1"/>
                </a:solidFill>
              </a:rPr>
              <a:t>Have plucked my nipple from his boneless gums</a:t>
            </a:r>
          </a:p>
          <a:p>
            <a:pPr marL="0" indent="0" fontAlgn="base">
              <a:buNone/>
            </a:pPr>
            <a:r>
              <a:rPr lang="en-US" sz="1700" b="1" dirty="0">
                <a:solidFill>
                  <a:schemeClr val="tx1"/>
                </a:solidFill>
              </a:rPr>
              <a:t>And dashed the brains out, had I so sworn as you</a:t>
            </a:r>
          </a:p>
          <a:p>
            <a:pPr marL="0" indent="0" fontAlgn="base">
              <a:buNone/>
            </a:pPr>
            <a:r>
              <a:rPr lang="en-US" sz="1700" b="1" dirty="0">
                <a:solidFill>
                  <a:schemeClr val="tx1"/>
                </a:solidFill>
              </a:rPr>
              <a:t>Have done to this.</a:t>
            </a:r>
          </a:p>
        </p:txBody>
      </p:sp>
      <p:sp>
        <p:nvSpPr>
          <p:cNvPr id="4" name="Content Placeholder 2"/>
          <p:cNvSpPr txBox="1">
            <a:spLocks/>
          </p:cNvSpPr>
          <p:nvPr/>
        </p:nvSpPr>
        <p:spPr>
          <a:xfrm>
            <a:off x="6629401" y="0"/>
            <a:ext cx="5562599" cy="6858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fontAlgn="base">
              <a:buNone/>
            </a:pPr>
            <a:r>
              <a:rPr lang="en-US" sz="1600" b="1" i="1" dirty="0">
                <a:solidFill>
                  <a:schemeClr val="tx1"/>
                </a:solidFill>
              </a:rPr>
              <a:t>MACBETH</a:t>
            </a:r>
          </a:p>
          <a:p>
            <a:pPr marL="0" indent="0" fontAlgn="base">
              <a:buNone/>
            </a:pPr>
            <a:r>
              <a:rPr lang="en-US" sz="1600" b="1" i="1" dirty="0">
                <a:solidFill>
                  <a:schemeClr val="tx1"/>
                </a:solidFill>
              </a:rPr>
              <a:t>Please, stop! I dare to do only what is proper for a man to do. He who dares to do more is not a man at all.</a:t>
            </a:r>
          </a:p>
          <a:p>
            <a:pPr marL="0" indent="0" fontAlgn="base">
              <a:buNone/>
            </a:pPr>
            <a:endParaRPr lang="en-US" sz="1600" b="1" i="1" dirty="0">
              <a:solidFill>
                <a:schemeClr val="tx1"/>
              </a:solidFill>
            </a:endParaRPr>
          </a:p>
          <a:p>
            <a:pPr marL="0" indent="0" fontAlgn="base">
              <a:buNone/>
            </a:pPr>
            <a:r>
              <a:rPr lang="en-US" sz="1600" b="1" dirty="0">
                <a:solidFill>
                  <a:schemeClr val="tx1"/>
                </a:solidFill>
              </a:rPr>
              <a:t>LADY MACBETH</a:t>
            </a:r>
          </a:p>
          <a:p>
            <a:pPr marL="0" indent="0" fontAlgn="base">
              <a:buNone/>
            </a:pPr>
            <a:r>
              <a:rPr lang="en-US" sz="1600" b="1" dirty="0">
                <a:solidFill>
                  <a:schemeClr val="tx1"/>
                </a:solidFill>
              </a:rPr>
              <a:t>If you weren’t a man, then what kind of animal were you when you first told me you wanted to do this? When you dared to do it, that’s when you were a man. And if you go one step further by doing what you dared to do before, you’ll be that much more the man. The time and place weren’t right before, but you would have gone ahead with the murder anyhow. Now the time and place are just right, but they’re almost too good for you. I have suckled a baby, and I know how sweet it is to love the baby at my breast. But even as the baby was smiling up at me, I would have plucked my nipple out of its mouth and smashed its brains out against a wall if I had sworn to do that the same way you have sworn to do this.</a:t>
            </a:r>
          </a:p>
        </p:txBody>
      </p:sp>
    </p:spTree>
    <p:extLst>
      <p:ext uri="{BB962C8B-B14F-4D97-AF65-F5344CB8AC3E}">
        <p14:creationId xmlns:p14="http://schemas.microsoft.com/office/powerpoint/2010/main" val="74273684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
            <a:ext cx="6857999" cy="6858000"/>
          </a:xfrm>
        </p:spPr>
        <p:txBody>
          <a:bodyPr>
            <a:normAutofit fontScale="92500" lnSpcReduction="10000"/>
          </a:bodyPr>
          <a:lstStyle/>
          <a:p>
            <a:pPr marL="0" indent="0" fontAlgn="base">
              <a:buNone/>
            </a:pPr>
            <a:r>
              <a:rPr lang="en-US" b="1" dirty="0">
                <a:solidFill>
                  <a:schemeClr val="tx1"/>
                </a:solidFill>
              </a:rPr>
              <a:t>MACBETH</a:t>
            </a:r>
          </a:p>
          <a:p>
            <a:pPr marL="0" indent="0" fontAlgn="base">
              <a:buNone/>
            </a:pPr>
            <a:r>
              <a:rPr lang="en-US" b="1" dirty="0" smtClean="0">
                <a:solidFill>
                  <a:schemeClr val="tx1"/>
                </a:solidFill>
              </a:rPr>
              <a:t>If </a:t>
            </a:r>
            <a:r>
              <a:rPr lang="en-US" b="1" dirty="0">
                <a:solidFill>
                  <a:schemeClr val="tx1"/>
                </a:solidFill>
              </a:rPr>
              <a:t>we should fail</a:t>
            </a:r>
            <a:r>
              <a:rPr lang="en-US" b="1" dirty="0" smtClean="0">
                <a:solidFill>
                  <a:schemeClr val="tx1"/>
                </a:solidFill>
              </a:rPr>
              <a:t>?</a:t>
            </a:r>
          </a:p>
          <a:p>
            <a:pPr marL="0" indent="0" fontAlgn="base">
              <a:buNone/>
            </a:pPr>
            <a:endParaRPr lang="en-US" b="1" dirty="0" smtClean="0">
              <a:solidFill>
                <a:schemeClr val="tx1"/>
              </a:solidFill>
            </a:endParaRPr>
          </a:p>
          <a:p>
            <a:pPr marL="0" indent="0" fontAlgn="base">
              <a:buNone/>
            </a:pPr>
            <a:r>
              <a:rPr lang="en-US" b="1" dirty="0">
                <a:solidFill>
                  <a:schemeClr val="tx1"/>
                </a:solidFill>
              </a:rPr>
              <a:t>LADY MACBETH</a:t>
            </a:r>
          </a:p>
          <a:p>
            <a:pPr marL="0" indent="0" fontAlgn="base">
              <a:buNone/>
            </a:pPr>
            <a:r>
              <a:rPr lang="en-US" b="1" dirty="0" smtClean="0">
                <a:solidFill>
                  <a:schemeClr val="tx1"/>
                </a:solidFill>
              </a:rPr>
              <a:t>We </a:t>
            </a:r>
            <a:r>
              <a:rPr lang="en-US" b="1" dirty="0">
                <a:solidFill>
                  <a:schemeClr val="tx1"/>
                </a:solidFill>
              </a:rPr>
              <a:t>fail?</a:t>
            </a:r>
          </a:p>
          <a:p>
            <a:pPr marL="0" indent="0" fontAlgn="base">
              <a:buNone/>
            </a:pPr>
            <a:r>
              <a:rPr lang="en-US" b="1" dirty="0">
                <a:solidFill>
                  <a:schemeClr val="tx1"/>
                </a:solidFill>
              </a:rPr>
              <a:t>But screw your courage to the sticking-place,</a:t>
            </a:r>
          </a:p>
          <a:p>
            <a:pPr marL="0" indent="0" fontAlgn="base">
              <a:buNone/>
            </a:pPr>
            <a:r>
              <a:rPr lang="en-US" b="1" dirty="0">
                <a:solidFill>
                  <a:schemeClr val="tx1"/>
                </a:solidFill>
              </a:rPr>
              <a:t>And we’ll not fail. When Duncan is asleep—</a:t>
            </a:r>
          </a:p>
          <a:p>
            <a:pPr marL="0" indent="0" fontAlgn="base">
              <a:buNone/>
            </a:pPr>
            <a:r>
              <a:rPr lang="en-US" b="1" dirty="0">
                <a:solidFill>
                  <a:schemeClr val="tx1"/>
                </a:solidFill>
              </a:rPr>
              <a:t>Whereto the rather shall his day’s hard journey</a:t>
            </a:r>
          </a:p>
          <a:p>
            <a:pPr marL="0" indent="0" fontAlgn="base">
              <a:buNone/>
            </a:pPr>
            <a:r>
              <a:rPr lang="en-US" b="1" dirty="0">
                <a:solidFill>
                  <a:schemeClr val="tx1"/>
                </a:solidFill>
              </a:rPr>
              <a:t>Soundly invite him—his two chamberlains</a:t>
            </a:r>
          </a:p>
          <a:p>
            <a:pPr marL="0" indent="0" fontAlgn="base">
              <a:buNone/>
            </a:pPr>
            <a:r>
              <a:rPr lang="en-US" b="1" dirty="0">
                <a:solidFill>
                  <a:schemeClr val="tx1"/>
                </a:solidFill>
              </a:rPr>
              <a:t>Will I with wine and wassail so convince</a:t>
            </a:r>
          </a:p>
          <a:p>
            <a:pPr marL="0" indent="0" fontAlgn="base">
              <a:buNone/>
            </a:pPr>
            <a:r>
              <a:rPr lang="en-US" b="1" dirty="0">
                <a:solidFill>
                  <a:schemeClr val="tx1"/>
                </a:solidFill>
              </a:rPr>
              <a:t>That memory, the warder of the brain,</a:t>
            </a:r>
          </a:p>
          <a:p>
            <a:pPr marL="0" indent="0" fontAlgn="base">
              <a:buNone/>
            </a:pPr>
            <a:r>
              <a:rPr lang="en-US" b="1" dirty="0">
                <a:solidFill>
                  <a:schemeClr val="tx1"/>
                </a:solidFill>
              </a:rPr>
              <a:t>Shall be a fume, and the receipt of reason</a:t>
            </a:r>
          </a:p>
          <a:p>
            <a:pPr marL="0" indent="0" fontAlgn="base">
              <a:buNone/>
            </a:pPr>
            <a:r>
              <a:rPr lang="en-US" b="1" dirty="0">
                <a:solidFill>
                  <a:schemeClr val="tx1"/>
                </a:solidFill>
              </a:rPr>
              <a:t>A </a:t>
            </a:r>
            <a:r>
              <a:rPr lang="en-US" b="1" dirty="0" err="1">
                <a:solidFill>
                  <a:schemeClr val="tx1"/>
                </a:solidFill>
              </a:rPr>
              <a:t>limbeck</a:t>
            </a:r>
            <a:r>
              <a:rPr lang="en-US" b="1" dirty="0">
                <a:solidFill>
                  <a:schemeClr val="tx1"/>
                </a:solidFill>
              </a:rPr>
              <a:t> only: when in swinish sleep</a:t>
            </a:r>
          </a:p>
          <a:p>
            <a:pPr marL="0" indent="0" fontAlgn="base">
              <a:buNone/>
            </a:pPr>
            <a:r>
              <a:rPr lang="en-US" b="1" dirty="0">
                <a:solidFill>
                  <a:schemeClr val="tx1"/>
                </a:solidFill>
              </a:rPr>
              <a:t>Their </a:t>
            </a:r>
            <a:r>
              <a:rPr lang="en-US" b="1" dirty="0" err="1">
                <a:solidFill>
                  <a:schemeClr val="tx1"/>
                </a:solidFill>
              </a:rPr>
              <a:t>drenchèd</a:t>
            </a:r>
            <a:r>
              <a:rPr lang="en-US" b="1" dirty="0">
                <a:solidFill>
                  <a:schemeClr val="tx1"/>
                </a:solidFill>
              </a:rPr>
              <a:t> natures lie as in a death,</a:t>
            </a:r>
          </a:p>
          <a:p>
            <a:pPr marL="0" indent="0" fontAlgn="base">
              <a:buNone/>
            </a:pPr>
            <a:r>
              <a:rPr lang="en-US" b="1" dirty="0">
                <a:solidFill>
                  <a:schemeClr val="tx1"/>
                </a:solidFill>
              </a:rPr>
              <a:t>What cannot you and I perform upon</a:t>
            </a:r>
          </a:p>
          <a:p>
            <a:pPr marL="0" indent="0" fontAlgn="base">
              <a:buNone/>
            </a:pPr>
            <a:r>
              <a:rPr lang="en-US" b="1" dirty="0">
                <a:solidFill>
                  <a:schemeClr val="tx1"/>
                </a:solidFill>
              </a:rPr>
              <a:t>The unguarded Duncan? What not put upon</a:t>
            </a:r>
          </a:p>
          <a:p>
            <a:pPr marL="0" indent="0" fontAlgn="base">
              <a:buNone/>
            </a:pPr>
            <a:r>
              <a:rPr lang="en-US" b="1" dirty="0">
                <a:solidFill>
                  <a:schemeClr val="tx1"/>
                </a:solidFill>
              </a:rPr>
              <a:t>His spongy officers, who shall bear the guilt</a:t>
            </a:r>
          </a:p>
          <a:p>
            <a:pPr marL="0" indent="0" fontAlgn="base">
              <a:buNone/>
            </a:pPr>
            <a:r>
              <a:rPr lang="en-US" b="1" dirty="0">
                <a:solidFill>
                  <a:schemeClr val="tx1"/>
                </a:solidFill>
              </a:rPr>
              <a:t>Of our great quell?</a:t>
            </a:r>
          </a:p>
          <a:p>
            <a:pPr marL="0" indent="0" fontAlgn="base">
              <a:buNone/>
            </a:pPr>
            <a:endParaRPr lang="en-US" b="1" dirty="0" smtClean="0">
              <a:solidFill>
                <a:schemeClr val="tx1"/>
              </a:solidFill>
            </a:endParaRPr>
          </a:p>
        </p:txBody>
      </p:sp>
      <p:sp>
        <p:nvSpPr>
          <p:cNvPr id="4" name="Content Placeholder 2"/>
          <p:cNvSpPr txBox="1">
            <a:spLocks/>
          </p:cNvSpPr>
          <p:nvPr/>
        </p:nvSpPr>
        <p:spPr>
          <a:xfrm>
            <a:off x="6858000" y="0"/>
            <a:ext cx="5334000" cy="6858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fontAlgn="base">
              <a:buNone/>
            </a:pPr>
            <a:r>
              <a:rPr lang="en-US" b="1" i="1" dirty="0">
                <a:solidFill>
                  <a:schemeClr val="tx1"/>
                </a:solidFill>
              </a:rPr>
              <a:t>MACBETH</a:t>
            </a:r>
          </a:p>
          <a:p>
            <a:pPr marL="0" indent="0" fontAlgn="base">
              <a:buNone/>
            </a:pPr>
            <a:r>
              <a:rPr lang="en-US" b="1" i="1" dirty="0">
                <a:solidFill>
                  <a:schemeClr val="tx1"/>
                </a:solidFill>
              </a:rPr>
              <a:t>But if we fail—</a:t>
            </a:r>
          </a:p>
          <a:p>
            <a:pPr marL="0" indent="0" fontAlgn="base">
              <a:buNone/>
            </a:pPr>
            <a:endParaRPr lang="en-US" b="1" i="1" dirty="0">
              <a:solidFill>
                <a:schemeClr val="tx1"/>
              </a:solidFill>
            </a:endParaRPr>
          </a:p>
          <a:p>
            <a:pPr marL="0" indent="0" fontAlgn="base">
              <a:buNone/>
            </a:pPr>
            <a:r>
              <a:rPr lang="en-US" b="1" dirty="0">
                <a:solidFill>
                  <a:schemeClr val="tx1"/>
                </a:solidFill>
              </a:rPr>
              <a:t>LADY MACBETH</a:t>
            </a:r>
          </a:p>
          <a:p>
            <a:pPr marL="0" indent="0" fontAlgn="base">
              <a:buNone/>
            </a:pPr>
            <a:r>
              <a:rPr lang="en-US" b="1" dirty="0">
                <a:solidFill>
                  <a:schemeClr val="tx1"/>
                </a:solidFill>
              </a:rPr>
              <a:t>We, fail? If you get your courage up, we can’t fail. When Duncan is asleep—the day’s hard journey has definitely made him tired—I’ll get his two servants so drunk that their memory will go up in smoke through the chimneys of their brains. When they lie asleep like pigs, so drunk they’ll be dead to the world, what won’t you and I be able to do to the unguarded Duncan? And whatever we do, we can lay all the blame on the drunken servants.</a:t>
            </a:r>
          </a:p>
        </p:txBody>
      </p:sp>
    </p:spTree>
    <p:extLst>
      <p:ext uri="{BB962C8B-B14F-4D97-AF65-F5344CB8AC3E}">
        <p14:creationId xmlns:p14="http://schemas.microsoft.com/office/powerpoint/2010/main" val="74273684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
            <a:ext cx="6019800" cy="6858000"/>
          </a:xfrm>
        </p:spPr>
        <p:txBody>
          <a:bodyPr>
            <a:normAutofit lnSpcReduction="10000"/>
          </a:bodyPr>
          <a:lstStyle/>
          <a:p>
            <a:pPr marL="0" indent="0" fontAlgn="base">
              <a:buNone/>
            </a:pPr>
            <a:r>
              <a:rPr lang="en-US" b="1" dirty="0">
                <a:solidFill>
                  <a:schemeClr val="tx1"/>
                </a:solidFill>
              </a:rPr>
              <a:t>MACBETH</a:t>
            </a:r>
          </a:p>
          <a:p>
            <a:pPr marL="0" indent="0" fontAlgn="base">
              <a:buNone/>
            </a:pPr>
            <a:r>
              <a:rPr lang="en-US" b="1" dirty="0" smtClean="0">
                <a:solidFill>
                  <a:schemeClr val="tx1"/>
                </a:solidFill>
              </a:rPr>
              <a:t>Bring </a:t>
            </a:r>
            <a:r>
              <a:rPr lang="en-US" b="1" dirty="0">
                <a:solidFill>
                  <a:schemeClr val="tx1"/>
                </a:solidFill>
              </a:rPr>
              <a:t>forth men-children only,</a:t>
            </a:r>
          </a:p>
          <a:p>
            <a:pPr marL="0" indent="0" fontAlgn="base">
              <a:buNone/>
            </a:pPr>
            <a:r>
              <a:rPr lang="en-US" b="1" dirty="0">
                <a:solidFill>
                  <a:schemeClr val="tx1"/>
                </a:solidFill>
              </a:rPr>
              <a:t>For thy undaunted mettle should compose</a:t>
            </a:r>
          </a:p>
          <a:p>
            <a:pPr marL="0" indent="0" fontAlgn="base">
              <a:buNone/>
            </a:pPr>
            <a:r>
              <a:rPr lang="en-US" b="1" dirty="0">
                <a:solidFill>
                  <a:schemeClr val="tx1"/>
                </a:solidFill>
              </a:rPr>
              <a:t>Nothing but males. Will it not be received,</a:t>
            </a:r>
          </a:p>
          <a:p>
            <a:pPr marL="0" indent="0" fontAlgn="base">
              <a:buNone/>
            </a:pPr>
            <a:r>
              <a:rPr lang="en-US" b="1" dirty="0">
                <a:solidFill>
                  <a:schemeClr val="tx1"/>
                </a:solidFill>
              </a:rPr>
              <a:t>When we have marked with blood those sleepy two</a:t>
            </a:r>
          </a:p>
          <a:p>
            <a:pPr marL="0" indent="0" fontAlgn="base">
              <a:buNone/>
            </a:pPr>
            <a:r>
              <a:rPr lang="en-US" b="1" dirty="0">
                <a:solidFill>
                  <a:schemeClr val="tx1"/>
                </a:solidFill>
              </a:rPr>
              <a:t>Of his own chamber and used their very daggers,</a:t>
            </a:r>
          </a:p>
          <a:p>
            <a:pPr marL="0" indent="0" fontAlgn="base">
              <a:buNone/>
            </a:pPr>
            <a:r>
              <a:rPr lang="en-US" b="1" dirty="0">
                <a:solidFill>
                  <a:schemeClr val="tx1"/>
                </a:solidFill>
              </a:rPr>
              <a:t>That they have done ’t</a:t>
            </a:r>
            <a:r>
              <a:rPr lang="en-US" b="1" dirty="0" smtClean="0">
                <a:solidFill>
                  <a:schemeClr val="tx1"/>
                </a:solidFill>
              </a:rPr>
              <a:t>?</a:t>
            </a:r>
          </a:p>
          <a:p>
            <a:pPr marL="0" indent="0" fontAlgn="base">
              <a:buNone/>
            </a:pPr>
            <a:endParaRPr lang="en-US" b="1" dirty="0">
              <a:solidFill>
                <a:schemeClr val="tx1"/>
              </a:solidFill>
            </a:endParaRPr>
          </a:p>
          <a:p>
            <a:pPr marL="0" indent="0" fontAlgn="base">
              <a:buNone/>
            </a:pPr>
            <a:r>
              <a:rPr lang="en-US" b="1" dirty="0">
                <a:solidFill>
                  <a:schemeClr val="tx1"/>
                </a:solidFill>
              </a:rPr>
              <a:t>LADY MACBETH</a:t>
            </a:r>
          </a:p>
          <a:p>
            <a:pPr marL="0" indent="0" fontAlgn="base">
              <a:buNone/>
            </a:pPr>
            <a:r>
              <a:rPr lang="en-US" b="1" dirty="0" smtClean="0">
                <a:solidFill>
                  <a:schemeClr val="tx1"/>
                </a:solidFill>
              </a:rPr>
              <a:t>Who </a:t>
            </a:r>
            <a:r>
              <a:rPr lang="en-US" b="1" dirty="0">
                <a:solidFill>
                  <a:schemeClr val="tx1"/>
                </a:solidFill>
              </a:rPr>
              <a:t>dares receive it other,</a:t>
            </a:r>
          </a:p>
          <a:p>
            <a:pPr marL="0" indent="0" fontAlgn="base">
              <a:buNone/>
            </a:pPr>
            <a:r>
              <a:rPr lang="en-US" b="1" dirty="0">
                <a:solidFill>
                  <a:schemeClr val="tx1"/>
                </a:solidFill>
              </a:rPr>
              <a:t>As we shall make our </a:t>
            </a:r>
            <a:r>
              <a:rPr lang="en-US" b="1" dirty="0" err="1">
                <a:solidFill>
                  <a:schemeClr val="tx1"/>
                </a:solidFill>
              </a:rPr>
              <a:t>griefs</a:t>
            </a:r>
            <a:r>
              <a:rPr lang="en-US" b="1" dirty="0">
                <a:solidFill>
                  <a:schemeClr val="tx1"/>
                </a:solidFill>
              </a:rPr>
              <a:t> and clamor roar</a:t>
            </a:r>
          </a:p>
          <a:p>
            <a:pPr marL="0" indent="0" fontAlgn="base">
              <a:buNone/>
            </a:pPr>
            <a:r>
              <a:rPr lang="en-US" b="1" dirty="0">
                <a:solidFill>
                  <a:schemeClr val="tx1"/>
                </a:solidFill>
              </a:rPr>
              <a:t>Upon his death?</a:t>
            </a:r>
            <a:endParaRPr lang="en-US" b="1" dirty="0" smtClean="0">
              <a:solidFill>
                <a:schemeClr val="tx1"/>
              </a:solidFill>
            </a:endParaRPr>
          </a:p>
        </p:txBody>
      </p:sp>
      <p:sp>
        <p:nvSpPr>
          <p:cNvPr id="4" name="Content Placeholder 2"/>
          <p:cNvSpPr txBox="1">
            <a:spLocks/>
          </p:cNvSpPr>
          <p:nvPr/>
        </p:nvSpPr>
        <p:spPr>
          <a:xfrm>
            <a:off x="6189784" y="0"/>
            <a:ext cx="6002215"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fontAlgn="base">
              <a:buNone/>
            </a:pPr>
            <a:r>
              <a:rPr lang="en-US" b="1" dirty="0">
                <a:solidFill>
                  <a:schemeClr val="tx1"/>
                </a:solidFill>
              </a:rPr>
              <a:t>MACBETH</a:t>
            </a:r>
          </a:p>
          <a:p>
            <a:pPr marL="0" indent="0" fontAlgn="base">
              <a:buNone/>
            </a:pPr>
            <a:r>
              <a:rPr lang="en-US" b="1" dirty="0">
                <a:solidFill>
                  <a:schemeClr val="tx1"/>
                </a:solidFill>
              </a:rPr>
              <a:t>May you only give birth to male children, because your fearless spirit should create nothing that isn’t masculine. Once we have covered the two servants with blood, and used their daggers to kill, won’t people believe that they were the culprits?</a:t>
            </a:r>
          </a:p>
          <a:p>
            <a:pPr marL="0" indent="0" fontAlgn="base">
              <a:buNone/>
            </a:pPr>
            <a:endParaRPr lang="en-US" b="1" dirty="0">
              <a:solidFill>
                <a:schemeClr val="tx1"/>
              </a:solidFill>
            </a:endParaRPr>
          </a:p>
          <a:p>
            <a:pPr marL="0" indent="0" fontAlgn="base">
              <a:buNone/>
            </a:pPr>
            <a:r>
              <a:rPr lang="en-US" b="1" dirty="0">
                <a:solidFill>
                  <a:schemeClr val="tx1"/>
                </a:solidFill>
              </a:rPr>
              <a:t>LADY MACBETH</a:t>
            </a:r>
          </a:p>
          <a:p>
            <a:pPr marL="0" indent="0" fontAlgn="base">
              <a:buNone/>
            </a:pPr>
            <a:r>
              <a:rPr lang="en-US" b="1" dirty="0">
                <a:solidFill>
                  <a:schemeClr val="tx1"/>
                </a:solidFill>
              </a:rPr>
              <a:t>Who could think it happened any other way? We’ll be grieving loudly when we hear that Duncan has died.</a:t>
            </a:r>
          </a:p>
        </p:txBody>
      </p:sp>
    </p:spTree>
    <p:extLst>
      <p:ext uri="{BB962C8B-B14F-4D97-AF65-F5344CB8AC3E}">
        <p14:creationId xmlns:p14="http://schemas.microsoft.com/office/powerpoint/2010/main" val="74273684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
            <a:ext cx="6019800" cy="6858000"/>
          </a:xfrm>
        </p:spPr>
        <p:txBody>
          <a:bodyPr>
            <a:normAutofit/>
          </a:bodyPr>
          <a:lstStyle/>
          <a:p>
            <a:pPr marL="400050" lvl="1" indent="0" fontAlgn="base">
              <a:buNone/>
            </a:pPr>
            <a:r>
              <a:rPr lang="en-US" sz="2400" b="1" dirty="0">
                <a:solidFill>
                  <a:schemeClr val="tx1"/>
                </a:solidFill>
              </a:rPr>
              <a:t>MACBETH</a:t>
            </a:r>
          </a:p>
          <a:p>
            <a:pPr marL="400050" lvl="1" indent="0" fontAlgn="base">
              <a:buNone/>
            </a:pPr>
            <a:r>
              <a:rPr lang="en-US" sz="2400" b="1" dirty="0">
                <a:solidFill>
                  <a:schemeClr val="tx1"/>
                </a:solidFill>
              </a:rPr>
              <a:t>I am settled, and bend up</a:t>
            </a:r>
          </a:p>
          <a:p>
            <a:pPr marL="400050" lvl="1" indent="0" fontAlgn="base">
              <a:buNone/>
            </a:pPr>
            <a:r>
              <a:rPr lang="en-US" sz="2400" b="1" dirty="0">
                <a:solidFill>
                  <a:schemeClr val="tx1"/>
                </a:solidFill>
              </a:rPr>
              <a:t>Each corporal agent to this terrible feat.</a:t>
            </a:r>
          </a:p>
          <a:p>
            <a:pPr marL="400050" lvl="1" indent="0" fontAlgn="base">
              <a:buNone/>
            </a:pPr>
            <a:r>
              <a:rPr lang="en-US" sz="2400" b="1" dirty="0">
                <a:solidFill>
                  <a:schemeClr val="tx1"/>
                </a:solidFill>
              </a:rPr>
              <a:t>Away, and mock the time with fairest show.</a:t>
            </a:r>
          </a:p>
          <a:p>
            <a:pPr marL="400050" lvl="1" indent="0" fontAlgn="base">
              <a:buNone/>
            </a:pPr>
            <a:r>
              <a:rPr lang="en-US" sz="2400" b="1" dirty="0">
                <a:solidFill>
                  <a:schemeClr val="tx1"/>
                </a:solidFill>
              </a:rPr>
              <a:t>False face must hide what the false heart doth know.</a:t>
            </a:r>
          </a:p>
          <a:p>
            <a:pPr marL="400050" lvl="1" indent="0" fontAlgn="base">
              <a:buNone/>
            </a:pPr>
            <a:endParaRPr lang="en-US" sz="2400" b="1" i="1" dirty="0">
              <a:solidFill>
                <a:schemeClr val="tx1"/>
              </a:solidFill>
            </a:endParaRPr>
          </a:p>
          <a:p>
            <a:pPr marL="400050" lvl="1" indent="0" fontAlgn="base">
              <a:buNone/>
            </a:pPr>
            <a:r>
              <a:rPr lang="en-US" sz="2400" i="1" dirty="0">
                <a:solidFill>
                  <a:srgbClr val="000000"/>
                </a:solidFill>
                <a:latin typeface="Lucida Grande"/>
              </a:rPr>
              <a:t>Exeunt</a:t>
            </a:r>
            <a:endParaRPr lang="en-US" sz="2400" b="1" i="1" dirty="0">
              <a:solidFill>
                <a:schemeClr val="tx1"/>
              </a:solidFill>
            </a:endParaRPr>
          </a:p>
        </p:txBody>
      </p:sp>
      <p:sp>
        <p:nvSpPr>
          <p:cNvPr id="4" name="Content Placeholder 2"/>
          <p:cNvSpPr txBox="1">
            <a:spLocks/>
          </p:cNvSpPr>
          <p:nvPr/>
        </p:nvSpPr>
        <p:spPr>
          <a:xfrm>
            <a:off x="6189784" y="0"/>
            <a:ext cx="6002215" cy="6858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fontAlgn="base">
              <a:buNone/>
            </a:pPr>
            <a:r>
              <a:rPr lang="en-US" b="1" dirty="0">
                <a:solidFill>
                  <a:schemeClr val="tx1"/>
                </a:solidFill>
              </a:rPr>
              <a:t>MACBETH</a:t>
            </a:r>
          </a:p>
          <a:p>
            <a:pPr marL="0" indent="0" fontAlgn="base">
              <a:buNone/>
            </a:pPr>
            <a:r>
              <a:rPr lang="en-US" b="1" dirty="0">
                <a:solidFill>
                  <a:schemeClr val="tx1"/>
                </a:solidFill>
              </a:rPr>
              <a:t>Now I’m decided, and I will exert every muscle in my body to commit this crime. Go now, and pretend to be a friendly hostess. Hide with a false pleasant face what you know in your false, evil heart.</a:t>
            </a:r>
          </a:p>
          <a:p>
            <a:pPr marL="0" indent="0" fontAlgn="base">
              <a:buNone/>
            </a:pPr>
            <a:endParaRPr lang="en-US" b="1" i="1" dirty="0">
              <a:solidFill>
                <a:schemeClr val="tx1"/>
              </a:solidFill>
            </a:endParaRPr>
          </a:p>
          <a:p>
            <a:pPr marL="0" indent="0" fontAlgn="base">
              <a:buNone/>
            </a:pPr>
            <a:r>
              <a:rPr lang="en-US" i="1" dirty="0">
                <a:solidFill>
                  <a:srgbClr val="000000"/>
                </a:solidFill>
                <a:latin typeface="Lucida Grande"/>
              </a:rPr>
              <a:t>They exit.</a:t>
            </a:r>
            <a:endParaRPr lang="en-US" b="1" i="1" dirty="0">
              <a:solidFill>
                <a:schemeClr val="tx1"/>
              </a:solidFill>
            </a:endParaRPr>
          </a:p>
        </p:txBody>
      </p:sp>
    </p:spTree>
    <p:extLst>
      <p:ext uri="{BB962C8B-B14F-4D97-AF65-F5344CB8AC3E}">
        <p14:creationId xmlns:p14="http://schemas.microsoft.com/office/powerpoint/2010/main" val="7427368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932" y="-533400"/>
            <a:ext cx="10972800" cy="1600200"/>
          </a:xfrm>
        </p:spPr>
        <p:txBody>
          <a:bodyPr/>
          <a:lstStyle/>
          <a:p>
            <a:r>
              <a:rPr lang="en-US" dirty="0" smtClean="0"/>
              <a:t>Casting Call</a:t>
            </a:r>
            <a:endParaRPr lang="en-US" dirty="0"/>
          </a:p>
        </p:txBody>
      </p:sp>
      <p:sp>
        <p:nvSpPr>
          <p:cNvPr id="3" name="Content Placeholder 2"/>
          <p:cNvSpPr>
            <a:spLocks noGrp="1"/>
          </p:cNvSpPr>
          <p:nvPr>
            <p:ph idx="1"/>
          </p:nvPr>
        </p:nvSpPr>
        <p:spPr>
          <a:xfrm>
            <a:off x="304800" y="1447801"/>
            <a:ext cx="11277600" cy="4678364"/>
          </a:xfrm>
        </p:spPr>
        <p:txBody>
          <a:bodyPr>
            <a:normAutofit lnSpcReduction="10000"/>
          </a:bodyPr>
          <a:lstStyle/>
          <a:p>
            <a:r>
              <a:rPr lang="en-US" b="1" dirty="0" smtClean="0">
                <a:solidFill>
                  <a:schemeClr val="tx1"/>
                </a:solidFill>
              </a:rPr>
              <a:t>King Duncan (hail to the king, baby)</a:t>
            </a:r>
          </a:p>
          <a:p>
            <a:pPr lvl="1"/>
            <a:r>
              <a:rPr lang="en-US" b="1" dirty="0" smtClean="0">
                <a:solidFill>
                  <a:schemeClr val="tx1"/>
                </a:solidFill>
              </a:rPr>
              <a:t>Dr. </a:t>
            </a:r>
            <a:r>
              <a:rPr lang="en-US" b="1" dirty="0" err="1" smtClean="0">
                <a:solidFill>
                  <a:schemeClr val="tx1"/>
                </a:solidFill>
              </a:rPr>
              <a:t>Armbrister</a:t>
            </a:r>
            <a:endParaRPr lang="en-US" b="1" dirty="0" smtClean="0">
              <a:solidFill>
                <a:schemeClr val="tx1"/>
              </a:solidFill>
            </a:endParaRPr>
          </a:p>
          <a:p>
            <a:pPr lvl="1"/>
            <a:r>
              <a:rPr lang="en-US" b="1" dirty="0" smtClean="0">
                <a:solidFill>
                  <a:schemeClr val="tx1"/>
                </a:solidFill>
              </a:rPr>
              <a:t>Dr. Thurman</a:t>
            </a:r>
          </a:p>
          <a:p>
            <a:r>
              <a:rPr lang="en-US" b="1" dirty="0" smtClean="0">
                <a:solidFill>
                  <a:schemeClr val="tx1"/>
                </a:solidFill>
              </a:rPr>
              <a:t>Malcolm (Duncan’s son)</a:t>
            </a:r>
          </a:p>
          <a:p>
            <a:pPr lvl="1"/>
            <a:r>
              <a:rPr lang="en-US" b="1" dirty="0" smtClean="0">
                <a:solidFill>
                  <a:schemeClr val="tx1"/>
                </a:solidFill>
              </a:rPr>
              <a:t>Dr. Brown</a:t>
            </a:r>
          </a:p>
          <a:p>
            <a:pPr lvl="1"/>
            <a:r>
              <a:rPr lang="en-US" b="1" dirty="0" smtClean="0">
                <a:solidFill>
                  <a:schemeClr val="tx1"/>
                </a:solidFill>
              </a:rPr>
              <a:t>Dr. Speed</a:t>
            </a:r>
          </a:p>
          <a:p>
            <a:r>
              <a:rPr lang="en-US" b="1" dirty="0" smtClean="0">
                <a:solidFill>
                  <a:schemeClr val="tx1"/>
                </a:solidFill>
              </a:rPr>
              <a:t>Captain (some dude who bites it)</a:t>
            </a:r>
          </a:p>
          <a:p>
            <a:pPr lvl="1"/>
            <a:r>
              <a:rPr lang="en-US" b="1" dirty="0" smtClean="0">
                <a:solidFill>
                  <a:schemeClr val="tx1"/>
                </a:solidFill>
              </a:rPr>
              <a:t>Dr. Maples</a:t>
            </a:r>
          </a:p>
          <a:p>
            <a:pPr lvl="1"/>
            <a:r>
              <a:rPr lang="en-US" b="1" dirty="0" smtClean="0">
                <a:solidFill>
                  <a:schemeClr val="tx1"/>
                </a:solidFill>
              </a:rPr>
              <a:t>Prof. Ballenger</a:t>
            </a:r>
          </a:p>
          <a:p>
            <a:r>
              <a:rPr lang="en-US" b="1" dirty="0" smtClean="0">
                <a:solidFill>
                  <a:schemeClr val="tx1"/>
                </a:solidFill>
              </a:rPr>
              <a:t>Ross (a “thane” which is like a governor)</a:t>
            </a:r>
          </a:p>
          <a:p>
            <a:pPr lvl="1"/>
            <a:r>
              <a:rPr lang="en-US" b="1" dirty="0" smtClean="0">
                <a:solidFill>
                  <a:schemeClr val="tx1"/>
                </a:solidFill>
              </a:rPr>
              <a:t>Dr. Davis</a:t>
            </a:r>
          </a:p>
          <a:p>
            <a:pPr lvl="1"/>
            <a:r>
              <a:rPr lang="en-US" b="1" dirty="0" smtClean="0">
                <a:solidFill>
                  <a:schemeClr val="tx1"/>
                </a:solidFill>
              </a:rPr>
              <a:t>Dr. </a:t>
            </a:r>
            <a:r>
              <a:rPr lang="en-US" b="1" dirty="0" err="1" smtClean="0">
                <a:solidFill>
                  <a:schemeClr val="tx1"/>
                </a:solidFill>
              </a:rPr>
              <a:t>Silveria</a:t>
            </a:r>
            <a:endParaRPr lang="en-US" b="1" dirty="0" smtClean="0">
              <a:solidFill>
                <a:schemeClr val="tx1"/>
              </a:solidFill>
            </a:endParaRPr>
          </a:p>
          <a:p>
            <a:r>
              <a:rPr lang="en-US" b="1" dirty="0" smtClean="0">
                <a:solidFill>
                  <a:schemeClr val="tx1"/>
                </a:solidFill>
              </a:rPr>
              <a:t>Angus (another “thane”)</a:t>
            </a:r>
          </a:p>
          <a:p>
            <a:pPr lvl="1"/>
            <a:r>
              <a:rPr lang="en-US" b="1" dirty="0" smtClean="0">
                <a:solidFill>
                  <a:schemeClr val="tx1"/>
                </a:solidFill>
              </a:rPr>
              <a:t>Dr. Chi</a:t>
            </a:r>
          </a:p>
        </p:txBody>
      </p:sp>
    </p:spTree>
    <p:extLst>
      <p:ext uri="{BB962C8B-B14F-4D97-AF65-F5344CB8AC3E}">
        <p14:creationId xmlns:p14="http://schemas.microsoft.com/office/powerpoint/2010/main" val="42357800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943600" cy="6858000"/>
          </a:xfrm>
        </p:spPr>
        <p:txBody>
          <a:bodyPr>
            <a:normAutofit fontScale="92500" lnSpcReduction="10000"/>
          </a:bodyPr>
          <a:lstStyle/>
          <a:p>
            <a:pPr marL="0" indent="0">
              <a:buNone/>
            </a:pPr>
            <a:r>
              <a:rPr lang="en-US" i="1" dirty="0">
                <a:solidFill>
                  <a:srgbClr val="000000"/>
                </a:solidFill>
                <a:latin typeface="Lucida Grande"/>
              </a:rPr>
              <a:t>Sounds of a trumpet and soldiers fighting offstage</a:t>
            </a:r>
            <a:r>
              <a:rPr lang="en-US" i="1" dirty="0" smtClean="0">
                <a:solidFill>
                  <a:srgbClr val="000000"/>
                </a:solidFill>
                <a:latin typeface="Lucida Grande"/>
              </a:rPr>
              <a:t>. </a:t>
            </a:r>
            <a:r>
              <a:rPr lang="en-US" b="1" i="1" dirty="0" smtClean="0">
                <a:solidFill>
                  <a:srgbClr val="000000"/>
                </a:solidFill>
                <a:latin typeface="Lucida Grande"/>
              </a:rPr>
              <a:t>KING </a:t>
            </a:r>
            <a:r>
              <a:rPr lang="en-US" b="1" i="1" dirty="0">
                <a:solidFill>
                  <a:srgbClr val="000000"/>
                </a:solidFill>
                <a:latin typeface="Lucida Grande"/>
              </a:rPr>
              <a:t>DUNCAN</a:t>
            </a:r>
            <a:r>
              <a:rPr lang="en-US" i="1" dirty="0">
                <a:solidFill>
                  <a:srgbClr val="000000"/>
                </a:solidFill>
                <a:latin typeface="Lucida Grande"/>
              </a:rPr>
              <a:t> enters with his sons </a:t>
            </a:r>
            <a:r>
              <a:rPr lang="en-US" b="1" i="1" dirty="0" smtClean="0">
                <a:solidFill>
                  <a:srgbClr val="000000"/>
                </a:solidFill>
                <a:latin typeface="Lucida Grande"/>
              </a:rPr>
              <a:t>MALCOLM </a:t>
            </a:r>
            <a:r>
              <a:rPr lang="en-US" i="1" dirty="0" smtClean="0">
                <a:solidFill>
                  <a:srgbClr val="000000"/>
                </a:solidFill>
                <a:latin typeface="Lucida Grande"/>
              </a:rPr>
              <a:t>and</a:t>
            </a:r>
            <a:r>
              <a:rPr lang="en-US" i="1" dirty="0">
                <a:solidFill>
                  <a:srgbClr val="000000"/>
                </a:solidFill>
                <a:latin typeface="Lucida Grande"/>
              </a:rPr>
              <a:t> </a:t>
            </a:r>
            <a:r>
              <a:rPr lang="en-US" b="1" i="1" dirty="0">
                <a:solidFill>
                  <a:srgbClr val="000000"/>
                </a:solidFill>
                <a:latin typeface="Lucida Grande"/>
              </a:rPr>
              <a:t>DONALBAIN</a:t>
            </a:r>
            <a:r>
              <a:rPr lang="en-US" i="1" dirty="0">
                <a:solidFill>
                  <a:srgbClr val="000000"/>
                </a:solidFill>
                <a:latin typeface="Lucida Grande"/>
              </a:rPr>
              <a:t>, </a:t>
            </a:r>
            <a:r>
              <a:rPr lang="en-US" b="1" i="1" dirty="0">
                <a:solidFill>
                  <a:srgbClr val="000000"/>
                </a:solidFill>
                <a:latin typeface="Lucida Grande"/>
              </a:rPr>
              <a:t>LENNOX</a:t>
            </a:r>
            <a:r>
              <a:rPr lang="en-US" i="1" dirty="0">
                <a:solidFill>
                  <a:srgbClr val="000000"/>
                </a:solidFill>
                <a:latin typeface="Lucida Grande"/>
              </a:rPr>
              <a:t>, and a number of attendants. They meet a wounded and </a:t>
            </a:r>
            <a:r>
              <a:rPr lang="en-US" i="1" dirty="0" smtClean="0">
                <a:solidFill>
                  <a:srgbClr val="000000"/>
                </a:solidFill>
                <a:latin typeface="Lucida Grande"/>
              </a:rPr>
              <a:t>bloody </a:t>
            </a:r>
            <a:r>
              <a:rPr lang="en-US" b="1" i="1" dirty="0" smtClean="0">
                <a:solidFill>
                  <a:srgbClr val="000000"/>
                </a:solidFill>
                <a:latin typeface="Lucida Grande"/>
              </a:rPr>
              <a:t>CAPTAIN</a:t>
            </a:r>
            <a:r>
              <a:rPr lang="en-US" i="1" dirty="0" smtClean="0">
                <a:solidFill>
                  <a:srgbClr val="000000"/>
                </a:solidFill>
                <a:latin typeface="Lucida Grande"/>
              </a:rPr>
              <a:t>.</a:t>
            </a:r>
          </a:p>
          <a:p>
            <a:pPr marL="0" indent="0">
              <a:buNone/>
            </a:pPr>
            <a:endParaRPr lang="en-US" b="1" i="1" dirty="0">
              <a:solidFill>
                <a:srgbClr val="000000"/>
              </a:solidFill>
              <a:latin typeface="Lucida Grande"/>
            </a:endParaRPr>
          </a:p>
          <a:p>
            <a:pPr marL="0" indent="0">
              <a:buNone/>
            </a:pPr>
            <a:r>
              <a:rPr lang="en-US" b="1" dirty="0">
                <a:solidFill>
                  <a:schemeClr val="tx1"/>
                </a:solidFill>
              </a:rPr>
              <a:t>DUNCAN</a:t>
            </a:r>
          </a:p>
          <a:p>
            <a:pPr marL="0" indent="0">
              <a:buNone/>
            </a:pPr>
            <a:r>
              <a:rPr lang="en-US" b="1" dirty="0">
                <a:solidFill>
                  <a:schemeClr val="tx1"/>
                </a:solidFill>
              </a:rPr>
              <a:t>What bloody man is that? He can report,</a:t>
            </a:r>
          </a:p>
          <a:p>
            <a:pPr marL="0" indent="0">
              <a:buNone/>
            </a:pPr>
            <a:r>
              <a:rPr lang="en-US" b="1" dirty="0">
                <a:solidFill>
                  <a:schemeClr val="tx1"/>
                </a:solidFill>
              </a:rPr>
              <a:t>As </a:t>
            </a:r>
            <a:r>
              <a:rPr lang="en-US" b="1" dirty="0" err="1">
                <a:solidFill>
                  <a:schemeClr val="tx1"/>
                </a:solidFill>
              </a:rPr>
              <a:t>seemeth</a:t>
            </a:r>
            <a:r>
              <a:rPr lang="en-US" b="1" dirty="0">
                <a:solidFill>
                  <a:schemeClr val="tx1"/>
                </a:solidFill>
              </a:rPr>
              <a:t> by his plight, of the revolt</a:t>
            </a:r>
          </a:p>
          <a:p>
            <a:pPr marL="0" indent="0">
              <a:buNone/>
            </a:pPr>
            <a:r>
              <a:rPr lang="en-US" b="1" dirty="0">
                <a:solidFill>
                  <a:schemeClr val="tx1"/>
                </a:solidFill>
              </a:rPr>
              <a:t>The newest state</a:t>
            </a:r>
            <a:r>
              <a:rPr lang="en-US" b="1" dirty="0" smtClean="0">
                <a:solidFill>
                  <a:schemeClr val="tx1"/>
                </a:solidFill>
              </a:rPr>
              <a:t>.</a:t>
            </a:r>
          </a:p>
          <a:p>
            <a:pPr marL="0" indent="0">
              <a:buNone/>
            </a:pPr>
            <a:endParaRPr lang="en-US" b="1" dirty="0">
              <a:solidFill>
                <a:schemeClr val="tx1"/>
              </a:solidFill>
            </a:endParaRPr>
          </a:p>
          <a:p>
            <a:pPr marL="0" indent="0">
              <a:buNone/>
            </a:pPr>
            <a:r>
              <a:rPr lang="en-US" b="1" dirty="0">
                <a:solidFill>
                  <a:schemeClr val="tx1"/>
                </a:solidFill>
              </a:rPr>
              <a:t>MALCOLM</a:t>
            </a:r>
          </a:p>
          <a:p>
            <a:pPr marL="0" indent="0">
              <a:buNone/>
            </a:pPr>
            <a:r>
              <a:rPr lang="en-US" b="1" dirty="0" smtClean="0">
                <a:solidFill>
                  <a:schemeClr val="tx1"/>
                </a:solidFill>
              </a:rPr>
              <a:t>This </a:t>
            </a:r>
            <a:r>
              <a:rPr lang="en-US" b="1" dirty="0">
                <a:solidFill>
                  <a:schemeClr val="tx1"/>
                </a:solidFill>
              </a:rPr>
              <a:t>is the sergeant</a:t>
            </a:r>
          </a:p>
          <a:p>
            <a:pPr marL="0" indent="0">
              <a:buNone/>
            </a:pPr>
            <a:r>
              <a:rPr lang="en-US" b="1" dirty="0">
                <a:solidFill>
                  <a:schemeClr val="tx1"/>
                </a:solidFill>
              </a:rPr>
              <a:t>Who like a good and hardy soldier fought</a:t>
            </a:r>
          </a:p>
          <a:p>
            <a:pPr marL="0" indent="0">
              <a:buNone/>
            </a:pPr>
            <a:r>
              <a:rPr lang="en-US" b="1" dirty="0">
                <a:solidFill>
                  <a:schemeClr val="tx1"/>
                </a:solidFill>
              </a:rPr>
              <a:t>'</a:t>
            </a:r>
            <a:r>
              <a:rPr lang="en-US" b="1" dirty="0" err="1">
                <a:solidFill>
                  <a:schemeClr val="tx1"/>
                </a:solidFill>
              </a:rPr>
              <a:t>Gainst</a:t>
            </a:r>
            <a:r>
              <a:rPr lang="en-US" b="1" dirty="0">
                <a:solidFill>
                  <a:schemeClr val="tx1"/>
                </a:solidFill>
              </a:rPr>
              <a:t> my captivity. Hail, brave friend!</a:t>
            </a:r>
          </a:p>
          <a:p>
            <a:pPr marL="0" indent="0">
              <a:buNone/>
            </a:pPr>
            <a:r>
              <a:rPr lang="en-US" b="1" dirty="0">
                <a:solidFill>
                  <a:schemeClr val="tx1"/>
                </a:solidFill>
              </a:rPr>
              <a:t>Say to the king the knowledge of the broil</a:t>
            </a:r>
          </a:p>
          <a:p>
            <a:pPr marL="0" indent="0">
              <a:buNone/>
            </a:pPr>
            <a:r>
              <a:rPr lang="en-US" b="1" dirty="0">
                <a:solidFill>
                  <a:schemeClr val="tx1"/>
                </a:solidFill>
              </a:rPr>
              <a:t>As thou didst leave it.</a:t>
            </a:r>
          </a:p>
        </p:txBody>
      </p:sp>
      <p:sp>
        <p:nvSpPr>
          <p:cNvPr id="4" name="Content Placeholder 2"/>
          <p:cNvSpPr txBox="1">
            <a:spLocks/>
          </p:cNvSpPr>
          <p:nvPr/>
        </p:nvSpPr>
        <p:spPr>
          <a:xfrm>
            <a:off x="6248400" y="0"/>
            <a:ext cx="5943600" cy="68580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None/>
            </a:pPr>
            <a:r>
              <a:rPr lang="en-US" i="1" dirty="0">
                <a:solidFill>
                  <a:srgbClr val="000000"/>
                </a:solidFill>
                <a:latin typeface="Lucida Grande"/>
              </a:rPr>
              <a:t>Sounds of a trumpet and soldiers fighting offstage. </a:t>
            </a:r>
            <a:r>
              <a:rPr lang="en-US" b="1" i="1" dirty="0">
                <a:solidFill>
                  <a:srgbClr val="000000"/>
                </a:solidFill>
                <a:latin typeface="Lucida Grande"/>
              </a:rPr>
              <a:t>KING DUNCAN</a:t>
            </a:r>
            <a:r>
              <a:rPr lang="en-US" i="1" dirty="0">
                <a:solidFill>
                  <a:srgbClr val="000000"/>
                </a:solidFill>
                <a:latin typeface="Lucida Grande"/>
              </a:rPr>
              <a:t> enters with his sons </a:t>
            </a:r>
            <a:r>
              <a:rPr lang="en-US" b="1" i="1" dirty="0">
                <a:solidFill>
                  <a:srgbClr val="000000"/>
                </a:solidFill>
                <a:latin typeface="Lucida Grande"/>
              </a:rPr>
              <a:t>MALCOLM </a:t>
            </a:r>
            <a:r>
              <a:rPr lang="en-US" i="1" dirty="0">
                <a:solidFill>
                  <a:srgbClr val="000000"/>
                </a:solidFill>
                <a:latin typeface="Lucida Grande"/>
              </a:rPr>
              <a:t>and </a:t>
            </a:r>
            <a:r>
              <a:rPr lang="en-US" b="1" i="1" dirty="0">
                <a:solidFill>
                  <a:srgbClr val="000000"/>
                </a:solidFill>
                <a:latin typeface="Lucida Grande"/>
              </a:rPr>
              <a:t>DONALBAIN</a:t>
            </a:r>
            <a:r>
              <a:rPr lang="en-US" i="1" dirty="0">
                <a:solidFill>
                  <a:srgbClr val="000000"/>
                </a:solidFill>
                <a:latin typeface="Lucida Grande"/>
              </a:rPr>
              <a:t>, </a:t>
            </a:r>
            <a:r>
              <a:rPr lang="en-US" b="1" i="1" dirty="0">
                <a:solidFill>
                  <a:srgbClr val="000000"/>
                </a:solidFill>
                <a:latin typeface="Lucida Grande"/>
              </a:rPr>
              <a:t>LENNOX</a:t>
            </a:r>
            <a:r>
              <a:rPr lang="en-US" i="1" dirty="0">
                <a:solidFill>
                  <a:srgbClr val="000000"/>
                </a:solidFill>
                <a:latin typeface="Lucida Grande"/>
              </a:rPr>
              <a:t>, and a number of attendants. They meet a wounded and bloody </a:t>
            </a:r>
            <a:r>
              <a:rPr lang="en-US" b="1" i="1" dirty="0">
                <a:solidFill>
                  <a:srgbClr val="000000"/>
                </a:solidFill>
                <a:latin typeface="Lucida Grande"/>
              </a:rPr>
              <a:t>CAPTAIN</a:t>
            </a:r>
            <a:r>
              <a:rPr lang="en-US" i="1" dirty="0">
                <a:solidFill>
                  <a:srgbClr val="000000"/>
                </a:solidFill>
                <a:latin typeface="Lucida Grande"/>
              </a:rPr>
              <a:t>.</a:t>
            </a:r>
          </a:p>
          <a:p>
            <a:pPr marL="0" indent="0">
              <a:buNone/>
            </a:pPr>
            <a:endParaRPr lang="en-US" b="1" i="1" dirty="0">
              <a:solidFill>
                <a:srgbClr val="000000"/>
              </a:solidFill>
              <a:latin typeface="Lucida Grande"/>
            </a:endParaRPr>
          </a:p>
          <a:p>
            <a:pPr marL="0" indent="0">
              <a:buNone/>
            </a:pPr>
            <a:r>
              <a:rPr lang="en-US" b="1" dirty="0">
                <a:solidFill>
                  <a:schemeClr val="tx1"/>
                </a:solidFill>
              </a:rPr>
              <a:t>DUNCAN</a:t>
            </a:r>
          </a:p>
          <a:p>
            <a:pPr marL="0" indent="0">
              <a:buNone/>
            </a:pPr>
            <a:r>
              <a:rPr lang="en-US" b="1" dirty="0">
                <a:solidFill>
                  <a:schemeClr val="tx1"/>
                </a:solidFill>
              </a:rPr>
              <a:t>Who is this bloody man? Judging from his appearance, I bet he can tell us the latest news about the revolt.</a:t>
            </a:r>
          </a:p>
          <a:p>
            <a:pPr marL="0" indent="0">
              <a:buNone/>
            </a:pPr>
            <a:endParaRPr lang="en-US" b="1" dirty="0">
              <a:solidFill>
                <a:schemeClr val="tx1"/>
              </a:solidFill>
            </a:endParaRPr>
          </a:p>
          <a:p>
            <a:pPr marL="0" indent="0">
              <a:buNone/>
            </a:pPr>
            <a:r>
              <a:rPr lang="en-US" b="1" dirty="0">
                <a:solidFill>
                  <a:schemeClr val="tx1"/>
                </a:solidFill>
              </a:rPr>
              <a:t>MALCOLM</a:t>
            </a:r>
          </a:p>
          <a:p>
            <a:pPr marL="0" indent="0">
              <a:buNone/>
            </a:pPr>
            <a:r>
              <a:rPr lang="en-US" b="1" dirty="0">
                <a:solidFill>
                  <a:schemeClr val="tx1"/>
                </a:solidFill>
              </a:rPr>
              <a:t>This is the brave sergeant who fought to keep me from being captured. Hail, brave friend! Tell the king what was happening in the battle when you left it.</a:t>
            </a:r>
          </a:p>
        </p:txBody>
      </p:sp>
    </p:spTree>
    <p:extLst>
      <p:ext uri="{BB962C8B-B14F-4D97-AF65-F5344CB8AC3E}">
        <p14:creationId xmlns:p14="http://schemas.microsoft.com/office/powerpoint/2010/main" val="32443574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 Favorit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11955</TotalTime>
  <Words>7883</Words>
  <Application>Microsoft Office PowerPoint</Application>
  <PresentationFormat>Widescreen</PresentationFormat>
  <Paragraphs>1287</Paragraphs>
  <Slides>75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75</vt:i4>
      </vt:variant>
    </vt:vector>
  </HeadingPairs>
  <TitlesOfParts>
    <vt:vector size="82" baseType="lpstr">
      <vt:lpstr>Arial</vt:lpstr>
      <vt:lpstr>Blackadder ITC</vt:lpstr>
      <vt:lpstr>Century Gothic</vt:lpstr>
      <vt:lpstr>Courier New</vt:lpstr>
      <vt:lpstr>Lucida Grande</vt:lpstr>
      <vt:lpstr>Palatino Linotype</vt:lpstr>
      <vt:lpstr>My Favorite Theme</vt:lpstr>
      <vt:lpstr>The Tragedy  of  Macbeth</vt:lpstr>
      <vt:lpstr>Act  One       Scene One</vt:lpstr>
      <vt:lpstr>Casting Call</vt:lpstr>
      <vt:lpstr>PowerPoint Presentation</vt:lpstr>
      <vt:lpstr>PowerPoint Presentation</vt:lpstr>
      <vt:lpstr>PowerPoint Presentation</vt:lpstr>
      <vt:lpstr>Act  One       Scene Two</vt:lpstr>
      <vt:lpstr>Casting Call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Act  One       Scene Three</vt:lpstr>
      <vt:lpstr>Casting Call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Act  One       Scene Four</vt:lpstr>
      <vt:lpstr>Casting Call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Act  One       Scene Five</vt:lpstr>
      <vt:lpstr>Casting Call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Act  One       Scene Six</vt:lpstr>
      <vt:lpstr>Casting Call</vt:lpstr>
      <vt:lpstr>PowerPoint Presentation</vt:lpstr>
      <vt:lpstr>PowerPoint Presentation</vt:lpstr>
      <vt:lpstr>PowerPoint Presentation</vt:lpstr>
      <vt:lpstr>PowerPoint Presentation</vt:lpstr>
      <vt:lpstr>PowerPoint Presentation</vt:lpstr>
      <vt:lpstr>Act  One       Scene Seven</vt:lpstr>
      <vt:lpstr>Casting Call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Monday  02/11/13</dc:title>
  <dc:creator>John</dc:creator>
  <cp:lastModifiedBy>John Brewer</cp:lastModifiedBy>
  <cp:revision>102</cp:revision>
  <dcterms:created xsi:type="dcterms:W3CDTF">2013-02-07T21:05:48Z</dcterms:created>
  <dcterms:modified xsi:type="dcterms:W3CDTF">2015-03-13T16:44:33Z</dcterms:modified>
</cp:coreProperties>
</file>