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91" r:id="rId6"/>
    <p:sldId id="295" r:id="rId7"/>
    <p:sldId id="299" r:id="rId8"/>
    <p:sldId id="264" r:id="rId9"/>
    <p:sldId id="265" r:id="rId10"/>
    <p:sldId id="266" r:id="rId11"/>
    <p:sldId id="269" r:id="rId12"/>
    <p:sldId id="270" r:id="rId13"/>
    <p:sldId id="271" r:id="rId14"/>
    <p:sldId id="300" r:id="rId15"/>
    <p:sldId id="301" r:id="rId16"/>
    <p:sldId id="302" r:id="rId17"/>
    <p:sldId id="303" r:id="rId18"/>
    <p:sldId id="304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My Last Lecture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BY YOUR NAME HERE, OLD SPORT!</a:t>
            </a:r>
          </a:p>
        </p:txBody>
      </p:sp>
    </p:spTree>
    <p:extLst>
      <p:ext uri="{BB962C8B-B14F-4D97-AF65-F5344CB8AC3E}">
        <p14:creationId xmlns:p14="http://schemas.microsoft.com/office/powerpoint/2010/main" val="298939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Memories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3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Sample #1 – Critical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0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Sample #2 -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59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Sample #3 -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03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Project Sample #4 – Creativity /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86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Project Sample #5 – Personal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8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Sample #6 - Resilience</a:t>
            </a:r>
          </a:p>
        </p:txBody>
      </p:sp>
    </p:spTree>
    <p:extLst>
      <p:ext uri="{BB962C8B-B14F-4D97-AF65-F5344CB8AC3E}">
        <p14:creationId xmlns:p14="http://schemas.microsoft.com/office/powerpoint/2010/main" val="3659060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I am “Insert your Path/Stole Color here”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Childhood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1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Farewell message to Fellow Seniors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9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 or message to incoming Juniors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9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6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School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School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3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2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5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Brick Walls (Struggles)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(How I overcame struggles)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51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106</Words>
  <Application>Microsoft Office PowerPoint</Application>
  <PresentationFormat>Widescreen</PresentationFormat>
  <Paragraphs>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My Last Lecture </vt:lpstr>
      <vt:lpstr>Early Childhood</vt:lpstr>
      <vt:lpstr>Family</vt:lpstr>
      <vt:lpstr>Elementary School Years</vt:lpstr>
      <vt:lpstr>Middle School Years</vt:lpstr>
      <vt:lpstr>High School Years</vt:lpstr>
      <vt:lpstr>Important Events</vt:lpstr>
      <vt:lpstr>Brick Walls (Struggles)</vt:lpstr>
      <vt:lpstr>Windows (How I overcame struggles)</vt:lpstr>
      <vt:lpstr>Best Memories</vt:lpstr>
      <vt:lpstr>Who I am</vt:lpstr>
      <vt:lpstr>Achievements</vt:lpstr>
      <vt:lpstr>Project Sample #1 – Critical Thinking</vt:lpstr>
      <vt:lpstr>Project Sample #2 - Collaboration</vt:lpstr>
      <vt:lpstr>Project Sample #3 - Communication</vt:lpstr>
      <vt:lpstr>Project Sample #4 – Creativity / Innovation</vt:lpstr>
      <vt:lpstr>Project Sample #5 – Personal Responsibility</vt:lpstr>
      <vt:lpstr>Project Sample #6 - Resilience</vt:lpstr>
      <vt:lpstr>Why I am “Insert your Path/Stole Color here”</vt:lpstr>
      <vt:lpstr>Farewell message to Fellow Seniors</vt:lpstr>
      <vt:lpstr>Quote or message to incoming Juniors</vt:lpstr>
    </vt:vector>
  </TitlesOfParts>
  <Company>JCPS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Last Lecture</dc:title>
  <dc:creator>Justin Tyler Salmon</dc:creator>
  <cp:lastModifiedBy>John Brewer</cp:lastModifiedBy>
  <cp:revision>4</cp:revision>
  <dcterms:created xsi:type="dcterms:W3CDTF">2017-04-19T15:28:49Z</dcterms:created>
  <dcterms:modified xsi:type="dcterms:W3CDTF">2018-02-15T20:29:14Z</dcterms:modified>
</cp:coreProperties>
</file>