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7"/>
  </p:notesMasterIdLst>
  <p:sldIdLst>
    <p:sldId id="257" r:id="rId2"/>
    <p:sldId id="258" r:id="rId3"/>
    <p:sldId id="328" r:id="rId4"/>
    <p:sldId id="274" r:id="rId5"/>
    <p:sldId id="259" r:id="rId6"/>
    <p:sldId id="265" r:id="rId7"/>
    <p:sldId id="266" r:id="rId8"/>
    <p:sldId id="267" r:id="rId9"/>
    <p:sldId id="268" r:id="rId10"/>
    <p:sldId id="269" r:id="rId11"/>
    <p:sldId id="270" r:id="rId12"/>
    <p:sldId id="271" r:id="rId13"/>
    <p:sldId id="272" r:id="rId14"/>
    <p:sldId id="273" r:id="rId15"/>
    <p:sldId id="260" r:id="rId16"/>
    <p:sldId id="329"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61" r:id="rId32"/>
    <p:sldId id="330"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262" r:id="rId58"/>
    <p:sldId id="331" r:id="rId59"/>
    <p:sldId id="321" r:id="rId60"/>
    <p:sldId id="322" r:id="rId61"/>
    <p:sldId id="323" r:id="rId62"/>
    <p:sldId id="324" r:id="rId63"/>
    <p:sldId id="325" r:id="rId64"/>
    <p:sldId id="326" r:id="rId65"/>
    <p:sldId id="327" r:id="rId6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61" autoAdjust="0"/>
    <p:restoredTop sz="94660"/>
  </p:normalViewPr>
  <p:slideViewPr>
    <p:cSldViewPr>
      <p:cViewPr varScale="1">
        <p:scale>
          <a:sx n="81" d="100"/>
          <a:sy n="81" d="100"/>
        </p:scale>
        <p:origin x="408"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06B80F-DD51-4FA9-8C2C-C26A5B07D352}" type="datetimeFigureOut">
              <a:rPr lang="en-US" smtClean="0"/>
              <a:t>3/17/2015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7BE0FE-738E-418C-B8C9-DB40464B74E7}" type="slidenum">
              <a:rPr lang="en-US" smtClean="0"/>
              <a:t>‹#›</a:t>
            </a:fld>
            <a:endParaRPr lang="en-US"/>
          </a:p>
        </p:txBody>
      </p:sp>
    </p:spTree>
    <p:extLst>
      <p:ext uri="{BB962C8B-B14F-4D97-AF65-F5344CB8AC3E}">
        <p14:creationId xmlns:p14="http://schemas.microsoft.com/office/powerpoint/2010/main" val="4119727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7BE0FE-738E-418C-B8C9-DB40464B74E7}" type="slidenum">
              <a:rPr lang="en-US" smtClean="0"/>
              <a:t>31</a:t>
            </a:fld>
            <a:endParaRPr lang="en-US"/>
          </a:p>
        </p:txBody>
      </p:sp>
    </p:spTree>
    <p:extLst>
      <p:ext uri="{BB962C8B-B14F-4D97-AF65-F5344CB8AC3E}">
        <p14:creationId xmlns:p14="http://schemas.microsoft.com/office/powerpoint/2010/main" val="2485777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3/17/2015</a:t>
            </a:fld>
            <a:endParaRPr 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US">
              <a:solidFill>
                <a:prstClr val="black">
                  <a:lumMod val="65000"/>
                  <a:lumOff val="35000"/>
                </a:prstClr>
              </a:solidFill>
            </a:endParaRPr>
          </a:p>
        </p:txBody>
      </p:sp>
    </p:spTree>
    <p:extLst>
      <p:ext uri="{BB962C8B-B14F-4D97-AF65-F5344CB8AC3E}">
        <p14:creationId xmlns:p14="http://schemas.microsoft.com/office/powerpoint/2010/main" val="397371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3/17/2015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827866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3/17/2015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4870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3/17/2015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62470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3/17/2015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3544705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3/17/2015</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487680" y="1600200"/>
            <a:ext cx="5388864"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1929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3/17/2015</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609600" y="2212848"/>
            <a:ext cx="5388864"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679041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3/17/2015</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661770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3/17/2015</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720790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3/17/2015</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438487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3/17/2015</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082089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699CB88-5E1A-4FAC-892A-60949ACB1F6F}" type="datetimeFigureOut">
              <a:rPr lang="en-US" smtClean="0">
                <a:solidFill>
                  <a:prstClr val="black">
                    <a:lumMod val="65000"/>
                    <a:lumOff val="35000"/>
                  </a:prstClr>
                </a:solidFill>
              </a:rPr>
              <a:pPr/>
              <a:t>3/17/2015</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24719232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anyka/anyka1010/anyka101000044/8018347-shakespeare-s-macbeth-with-old-books-and-a-dagger.jpg"/>
          <p:cNvPicPr>
            <a:picLocks noChangeAspect="1" noChangeArrowheads="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0" y="-4495800"/>
            <a:ext cx="12192000" cy="1369887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43050" y="2590800"/>
            <a:ext cx="9144000" cy="4267200"/>
          </a:xfrm>
        </p:spPr>
        <p:txBody>
          <a:bodyPr/>
          <a:lstStyle/>
          <a:p>
            <a:r>
              <a:rPr lang="en-US" sz="13800" dirty="0">
                <a:solidFill>
                  <a:srgbClr val="FF0000"/>
                </a:solidFill>
                <a:latin typeface="Blackadder ITC" pitchFamily="82" charset="0"/>
              </a:rPr>
              <a:t>The Tragedy </a:t>
            </a:r>
            <a:br>
              <a:rPr lang="en-US" sz="13800" dirty="0">
                <a:solidFill>
                  <a:srgbClr val="FF0000"/>
                </a:solidFill>
                <a:latin typeface="Blackadder ITC" pitchFamily="82" charset="0"/>
              </a:rPr>
            </a:br>
            <a:r>
              <a:rPr lang="en-US" sz="13800" dirty="0">
                <a:solidFill>
                  <a:srgbClr val="FF0000"/>
                </a:solidFill>
                <a:latin typeface="Blackadder ITC" pitchFamily="82" charset="0"/>
              </a:rPr>
              <a:t>of </a:t>
            </a:r>
            <a:br>
              <a:rPr lang="en-US" sz="13800" dirty="0">
                <a:solidFill>
                  <a:srgbClr val="FF0000"/>
                </a:solidFill>
                <a:latin typeface="Blackadder ITC" pitchFamily="82" charset="0"/>
              </a:rPr>
            </a:br>
            <a:r>
              <a:rPr lang="en-US" sz="13800" dirty="0">
                <a:solidFill>
                  <a:srgbClr val="FF0000"/>
                </a:solidFill>
                <a:latin typeface="Blackadder ITC" pitchFamily="82" charset="0"/>
              </a:rPr>
              <a:t>Macbeth</a:t>
            </a:r>
          </a:p>
        </p:txBody>
      </p:sp>
    </p:spTree>
    <p:extLst>
      <p:ext uri="{BB962C8B-B14F-4D97-AF65-F5344CB8AC3E}">
        <p14:creationId xmlns:p14="http://schemas.microsoft.com/office/powerpoint/2010/main" val="1676370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943600" cy="6858000"/>
          </a:xfrm>
        </p:spPr>
        <p:txBody>
          <a:bodyPr>
            <a:normAutofit/>
          </a:bodyPr>
          <a:lstStyle/>
          <a:p>
            <a:pPr marL="0" indent="0">
              <a:buNone/>
            </a:pPr>
            <a:r>
              <a:rPr lang="en-US" i="1" dirty="0">
                <a:solidFill>
                  <a:srgbClr val="000000"/>
                </a:solidFill>
                <a:latin typeface="Lucida Grande"/>
              </a:rPr>
              <a:t>Exit </a:t>
            </a:r>
            <a:r>
              <a:rPr lang="en-US" b="1" i="1" dirty="0" smtClean="0">
                <a:solidFill>
                  <a:srgbClr val="000000"/>
                </a:solidFill>
                <a:latin typeface="Lucida Grande"/>
              </a:rPr>
              <a:t>SERVANT</a:t>
            </a:r>
          </a:p>
          <a:p>
            <a:pPr marL="0" indent="0">
              <a:buNone/>
            </a:pPr>
            <a:endParaRPr lang="en-US" b="1" i="1" dirty="0">
              <a:solidFill>
                <a:srgbClr val="000000"/>
              </a:solidFill>
              <a:latin typeface="Lucida Grande"/>
            </a:endParaRPr>
          </a:p>
          <a:p>
            <a:pPr marL="0" indent="0">
              <a:buNone/>
            </a:pPr>
            <a:r>
              <a:rPr lang="en-US" b="1" dirty="0" smtClean="0">
                <a:solidFill>
                  <a:schemeClr val="tx1"/>
                </a:solidFill>
              </a:rPr>
              <a:t>MACBETH</a:t>
            </a:r>
          </a:p>
          <a:p>
            <a:pPr marL="0" indent="0">
              <a:buNone/>
            </a:pPr>
            <a:r>
              <a:rPr lang="en-US" b="1" dirty="0">
                <a:solidFill>
                  <a:schemeClr val="tx1"/>
                </a:solidFill>
              </a:rPr>
              <a:t>Is this a dagger which I see before me,</a:t>
            </a:r>
          </a:p>
          <a:p>
            <a:pPr marL="0" indent="0">
              <a:buNone/>
            </a:pPr>
            <a:r>
              <a:rPr lang="en-US" b="1" dirty="0">
                <a:solidFill>
                  <a:schemeClr val="tx1"/>
                </a:solidFill>
              </a:rPr>
              <a:t>The handle toward my hand? Come, let me clutch thee.</a:t>
            </a:r>
          </a:p>
          <a:p>
            <a:pPr marL="0" indent="0">
              <a:buNone/>
            </a:pPr>
            <a:r>
              <a:rPr lang="en-US" b="1" dirty="0">
                <a:solidFill>
                  <a:schemeClr val="tx1"/>
                </a:solidFill>
              </a:rPr>
              <a:t>I have thee not, and yet I see thee still.</a:t>
            </a:r>
          </a:p>
          <a:p>
            <a:pPr marL="0" indent="0">
              <a:buNone/>
            </a:pPr>
            <a:r>
              <a:rPr lang="en-US" b="1" dirty="0">
                <a:solidFill>
                  <a:schemeClr val="tx1"/>
                </a:solidFill>
              </a:rPr>
              <a:t>Art thou not, fatal vision, sensible</a:t>
            </a:r>
          </a:p>
          <a:p>
            <a:pPr marL="0" indent="0">
              <a:buNone/>
            </a:pPr>
            <a:r>
              <a:rPr lang="en-US" b="1" dirty="0">
                <a:solidFill>
                  <a:schemeClr val="tx1"/>
                </a:solidFill>
              </a:rPr>
              <a:t>To feeling as to sight? Or art thou but</a:t>
            </a:r>
          </a:p>
          <a:p>
            <a:pPr marL="0" indent="0">
              <a:buNone/>
            </a:pPr>
            <a:r>
              <a:rPr lang="en-US" b="1" dirty="0">
                <a:solidFill>
                  <a:schemeClr val="tx1"/>
                </a:solidFill>
              </a:rPr>
              <a:t>A dagger of the mind, a false creation,</a:t>
            </a:r>
          </a:p>
          <a:p>
            <a:pPr marL="0" indent="0">
              <a:buNone/>
            </a:pPr>
            <a:r>
              <a:rPr lang="en-US" b="1" dirty="0">
                <a:solidFill>
                  <a:schemeClr val="tx1"/>
                </a:solidFill>
              </a:rPr>
              <a:t>Proceeding from the heat-</a:t>
            </a:r>
            <a:r>
              <a:rPr lang="en-US" b="1" dirty="0" err="1">
                <a:solidFill>
                  <a:schemeClr val="tx1"/>
                </a:solidFill>
              </a:rPr>
              <a:t>oppressèd</a:t>
            </a:r>
            <a:r>
              <a:rPr lang="en-US" b="1" dirty="0">
                <a:solidFill>
                  <a:schemeClr val="tx1"/>
                </a:solidFill>
              </a:rPr>
              <a:t> brain?</a:t>
            </a:r>
          </a:p>
          <a:p>
            <a:pPr marL="0" indent="0">
              <a:buNone/>
            </a:pPr>
            <a:r>
              <a:rPr lang="en-US" b="1" dirty="0">
                <a:solidFill>
                  <a:schemeClr val="tx1"/>
                </a:solidFill>
              </a:rPr>
              <a:t>I see thee yet, in form as palpable</a:t>
            </a:r>
          </a:p>
          <a:p>
            <a:pPr marL="0" indent="0">
              <a:buNone/>
            </a:pPr>
            <a:r>
              <a:rPr lang="en-US" b="1" dirty="0">
                <a:solidFill>
                  <a:schemeClr val="tx1"/>
                </a:solidFill>
              </a:rPr>
              <a:t>As this which now I draw.</a:t>
            </a:r>
          </a:p>
        </p:txBody>
      </p:sp>
      <p:sp>
        <p:nvSpPr>
          <p:cNvPr id="4" name="Content Placeholder 2"/>
          <p:cNvSpPr txBox="1">
            <a:spLocks/>
          </p:cNvSpPr>
          <p:nvPr/>
        </p:nvSpPr>
        <p:spPr>
          <a:xfrm>
            <a:off x="6221104" y="-31845"/>
            <a:ext cx="5970896"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i="1" dirty="0">
                <a:solidFill>
                  <a:srgbClr val="000000"/>
                </a:solidFill>
                <a:latin typeface="Lucida Grande"/>
              </a:rPr>
              <a:t>The </a:t>
            </a:r>
            <a:r>
              <a:rPr lang="en-US" b="1" i="1" dirty="0">
                <a:solidFill>
                  <a:srgbClr val="000000"/>
                </a:solidFill>
                <a:latin typeface="Lucida Grande"/>
              </a:rPr>
              <a:t>SERVANT</a:t>
            </a:r>
            <a:r>
              <a:rPr lang="en-US" i="1" dirty="0">
                <a:solidFill>
                  <a:srgbClr val="000000"/>
                </a:solidFill>
                <a:latin typeface="Lucida Grande"/>
              </a:rPr>
              <a:t> exits.</a:t>
            </a:r>
          </a:p>
          <a:p>
            <a:pPr marL="0" indent="0">
              <a:buNone/>
            </a:pPr>
            <a:endParaRPr lang="en-US" b="1" i="1" dirty="0">
              <a:solidFill>
                <a:srgbClr val="000000"/>
              </a:solidFill>
              <a:latin typeface="Lucida Grande"/>
            </a:endParaRPr>
          </a:p>
          <a:p>
            <a:pPr marL="0" indent="0">
              <a:buNone/>
            </a:pPr>
            <a:r>
              <a:rPr lang="en-US" b="1" dirty="0">
                <a:solidFill>
                  <a:prstClr val="black"/>
                </a:solidFill>
              </a:rPr>
              <a:t>MACBETH</a:t>
            </a:r>
          </a:p>
          <a:p>
            <a:pPr marL="0" indent="0">
              <a:buNone/>
            </a:pPr>
            <a:r>
              <a:rPr lang="en-US" b="1" dirty="0">
                <a:solidFill>
                  <a:prstClr val="black"/>
                </a:solidFill>
              </a:rPr>
              <a:t>Is this a dagger I see in front of me, with its handle pointing toward my hand? (to the dagger) Come, let me hold you. (he grabs at the air in front of him without touching anything) I don’t have you but I can still see you. Fateful apparition, isn’t it possible to touch you as well as see you? Or are you nothing more than a dagger created by the mind, a hallucination from my fevered brain? I can still see you, and you look as real as this other dagger that I’m pulling out now.</a:t>
            </a:r>
          </a:p>
        </p:txBody>
      </p:sp>
    </p:spTree>
    <p:extLst>
      <p:ext uri="{BB962C8B-B14F-4D97-AF65-F5344CB8AC3E}">
        <p14:creationId xmlns:p14="http://schemas.microsoft.com/office/powerpoint/2010/main" val="1570997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5867400" cy="6858000"/>
          </a:xfrm>
        </p:spPr>
        <p:txBody>
          <a:bodyPr>
            <a:normAutofit/>
          </a:bodyPr>
          <a:lstStyle/>
          <a:p>
            <a:pPr marL="0" indent="0">
              <a:buNone/>
            </a:pPr>
            <a:r>
              <a:rPr lang="en-US" b="1" dirty="0" smtClean="0">
                <a:solidFill>
                  <a:schemeClr val="tx1"/>
                </a:solidFill>
              </a:rPr>
              <a:t>MACBETH</a:t>
            </a:r>
          </a:p>
          <a:p>
            <a:pPr marL="0" indent="0">
              <a:buNone/>
            </a:pPr>
            <a:r>
              <a:rPr lang="en-US" b="1" dirty="0">
                <a:solidFill>
                  <a:schemeClr val="tx1"/>
                </a:solidFill>
              </a:rPr>
              <a:t>Thou </a:t>
            </a:r>
            <a:r>
              <a:rPr lang="en-US" b="1" dirty="0" err="1">
                <a:solidFill>
                  <a:schemeClr val="tx1"/>
                </a:solidFill>
              </a:rPr>
              <a:t>marshall’st</a:t>
            </a:r>
            <a:r>
              <a:rPr lang="en-US" b="1" dirty="0">
                <a:solidFill>
                  <a:schemeClr val="tx1"/>
                </a:solidFill>
              </a:rPr>
              <a:t> me the way that I was going,</a:t>
            </a:r>
          </a:p>
          <a:p>
            <a:pPr marL="0" indent="0">
              <a:buNone/>
            </a:pPr>
            <a:r>
              <a:rPr lang="en-US" b="1" dirty="0">
                <a:solidFill>
                  <a:schemeClr val="tx1"/>
                </a:solidFill>
              </a:rPr>
              <a:t>And such an instrument I was to use.</a:t>
            </a:r>
          </a:p>
          <a:p>
            <a:pPr marL="0" indent="0">
              <a:buNone/>
            </a:pPr>
            <a:r>
              <a:rPr lang="en-US" b="1" dirty="0">
                <a:solidFill>
                  <a:schemeClr val="tx1"/>
                </a:solidFill>
              </a:rPr>
              <a:t>Mine eyes are made the fools o' </a:t>
            </a:r>
            <a:r>
              <a:rPr lang="en-US" b="1" dirty="0" err="1">
                <a:solidFill>
                  <a:schemeClr val="tx1"/>
                </a:solidFill>
              </a:rPr>
              <a:t>th</a:t>
            </a:r>
            <a:r>
              <a:rPr lang="en-US" b="1" dirty="0">
                <a:solidFill>
                  <a:schemeClr val="tx1"/>
                </a:solidFill>
              </a:rPr>
              <a:t>' other senses,</a:t>
            </a:r>
          </a:p>
          <a:p>
            <a:pPr marL="0" indent="0">
              <a:buNone/>
            </a:pPr>
            <a:r>
              <a:rPr lang="en-US" b="1" dirty="0">
                <a:solidFill>
                  <a:schemeClr val="tx1"/>
                </a:solidFill>
              </a:rPr>
              <a:t>Or else worth all the rest. I see thee still,</a:t>
            </a:r>
          </a:p>
          <a:p>
            <a:pPr marL="0" indent="0">
              <a:buNone/>
            </a:pPr>
            <a:r>
              <a:rPr lang="en-US" b="1" dirty="0">
                <a:solidFill>
                  <a:schemeClr val="tx1"/>
                </a:solidFill>
              </a:rPr>
              <a:t>And on thy blade and dudgeon gouts of blood,</a:t>
            </a:r>
          </a:p>
          <a:p>
            <a:pPr marL="0" indent="0">
              <a:buNone/>
            </a:pPr>
            <a:r>
              <a:rPr lang="en-US" b="1" dirty="0">
                <a:solidFill>
                  <a:schemeClr val="tx1"/>
                </a:solidFill>
              </a:rPr>
              <a:t>Which was not so before.</a:t>
            </a:r>
          </a:p>
        </p:txBody>
      </p:sp>
      <p:sp>
        <p:nvSpPr>
          <p:cNvPr id="4" name="Content Placeholder 2"/>
          <p:cNvSpPr txBox="1">
            <a:spLocks/>
          </p:cNvSpPr>
          <p:nvPr/>
        </p:nvSpPr>
        <p:spPr>
          <a:xfrm>
            <a:off x="6221104" y="-31845"/>
            <a:ext cx="5970896"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MACBETH</a:t>
            </a:r>
          </a:p>
          <a:p>
            <a:pPr marL="0" indent="0">
              <a:buNone/>
            </a:pPr>
            <a:r>
              <a:rPr lang="en-US" b="1" dirty="0">
                <a:solidFill>
                  <a:prstClr val="black"/>
                </a:solidFill>
              </a:rPr>
              <a:t>(he draws a dagger) You’re leading me toward the place I was going already, and I was planning to use a weapon just like you. My eyesight must either be the one sense that’s not working, or else it’s the only one that’s working right. I can still see you, and I see blood splotches on your blade and handle that weren’t there before. </a:t>
            </a:r>
          </a:p>
        </p:txBody>
      </p:sp>
    </p:spTree>
    <p:extLst>
      <p:ext uri="{BB962C8B-B14F-4D97-AF65-F5344CB8AC3E}">
        <p14:creationId xmlns:p14="http://schemas.microsoft.com/office/powerpoint/2010/main" val="18163734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b="1" dirty="0" smtClean="0">
                <a:solidFill>
                  <a:schemeClr val="tx1"/>
                </a:solidFill>
              </a:rPr>
              <a:t>MACBETH</a:t>
            </a:r>
          </a:p>
          <a:p>
            <a:pPr marL="0" indent="0">
              <a:buNone/>
            </a:pPr>
            <a:r>
              <a:rPr lang="en-US" b="1" dirty="0">
                <a:solidFill>
                  <a:schemeClr val="tx1"/>
                </a:solidFill>
              </a:rPr>
              <a:t>There’s no such thing.</a:t>
            </a:r>
          </a:p>
          <a:p>
            <a:pPr marL="0" indent="0">
              <a:buNone/>
            </a:pPr>
            <a:r>
              <a:rPr lang="en-US" b="1" dirty="0">
                <a:solidFill>
                  <a:schemeClr val="tx1"/>
                </a:solidFill>
              </a:rPr>
              <a:t>It is the bloody business which informs</a:t>
            </a:r>
          </a:p>
          <a:p>
            <a:pPr marL="0" indent="0">
              <a:buNone/>
            </a:pPr>
            <a:r>
              <a:rPr lang="en-US" b="1" dirty="0">
                <a:solidFill>
                  <a:schemeClr val="tx1"/>
                </a:solidFill>
              </a:rPr>
              <a:t>Thus to mine eyes. Now o'er the one half-world</a:t>
            </a:r>
          </a:p>
          <a:p>
            <a:pPr marL="0" indent="0">
              <a:buNone/>
            </a:pPr>
            <a:r>
              <a:rPr lang="en-US" b="1" dirty="0">
                <a:solidFill>
                  <a:schemeClr val="tx1"/>
                </a:solidFill>
              </a:rPr>
              <a:t>Nature seems dead, and wicked dreams abuse</a:t>
            </a:r>
          </a:p>
          <a:p>
            <a:pPr marL="0" indent="0">
              <a:buNone/>
            </a:pPr>
            <a:r>
              <a:rPr lang="en-US" b="1" dirty="0">
                <a:solidFill>
                  <a:schemeClr val="tx1"/>
                </a:solidFill>
              </a:rPr>
              <a:t>The curtained sleep. Witchcraft celebrates</a:t>
            </a:r>
          </a:p>
          <a:p>
            <a:pPr marL="0" indent="0">
              <a:buNone/>
            </a:pPr>
            <a:r>
              <a:rPr lang="en-US" b="1" dirty="0">
                <a:solidFill>
                  <a:schemeClr val="tx1"/>
                </a:solidFill>
              </a:rPr>
              <a:t>Pale Hecate’s offerings, and withered murder,</a:t>
            </a:r>
          </a:p>
          <a:p>
            <a:pPr marL="0" indent="0">
              <a:buNone/>
            </a:pPr>
            <a:r>
              <a:rPr lang="en-US" b="1" dirty="0">
                <a:solidFill>
                  <a:schemeClr val="tx1"/>
                </a:solidFill>
              </a:rPr>
              <a:t>Alarumed by his sentinel, the wolf,</a:t>
            </a:r>
          </a:p>
          <a:p>
            <a:pPr marL="0" indent="0">
              <a:buNone/>
            </a:pPr>
            <a:r>
              <a:rPr lang="en-US" b="1" dirty="0">
                <a:solidFill>
                  <a:schemeClr val="tx1"/>
                </a:solidFill>
              </a:rPr>
              <a:t>Whose howl’s his watch, thus with his stealthy pace,</a:t>
            </a:r>
          </a:p>
          <a:p>
            <a:pPr marL="0" indent="0">
              <a:buNone/>
            </a:pPr>
            <a:r>
              <a:rPr lang="en-US" b="1" dirty="0">
                <a:solidFill>
                  <a:schemeClr val="tx1"/>
                </a:solidFill>
              </a:rPr>
              <a:t>With </a:t>
            </a:r>
            <a:r>
              <a:rPr lang="en-US" b="1" dirty="0" err="1">
                <a:solidFill>
                  <a:schemeClr val="tx1"/>
                </a:solidFill>
              </a:rPr>
              <a:t>Tarquin’s</a:t>
            </a:r>
            <a:r>
              <a:rPr lang="en-US" b="1" dirty="0">
                <a:solidFill>
                  <a:schemeClr val="tx1"/>
                </a:solidFill>
              </a:rPr>
              <a:t> ravishing strides, towards his design</a:t>
            </a:r>
          </a:p>
          <a:p>
            <a:pPr marL="0" indent="0">
              <a:buNone/>
            </a:pPr>
            <a:r>
              <a:rPr lang="en-US" b="1" dirty="0">
                <a:solidFill>
                  <a:schemeClr val="tx1"/>
                </a:solidFill>
              </a:rPr>
              <a:t>Moves like a ghost.</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MACBETH</a:t>
            </a:r>
          </a:p>
          <a:p>
            <a:pPr marL="0" indent="0">
              <a:buNone/>
            </a:pPr>
            <a:r>
              <a:rPr lang="en-US" b="1" dirty="0">
                <a:solidFill>
                  <a:prstClr val="black"/>
                </a:solidFill>
              </a:rPr>
              <a:t>There’s no dagger here. It’s the murder I’m about to do that’s making me think I see one. Now half the world is asleep and being deceived by evil nightmares. Witches are offering sacrifices to their goddess Hecate. Old man murder, having been roused by the howls of his wolf, walks silently to his destination, moving like </a:t>
            </a:r>
            <a:r>
              <a:rPr lang="en-US" b="1" dirty="0" err="1">
                <a:solidFill>
                  <a:prstClr val="black"/>
                </a:solidFill>
              </a:rPr>
              <a:t>Tarquin</a:t>
            </a:r>
            <a:r>
              <a:rPr lang="en-US" b="1" dirty="0">
                <a:solidFill>
                  <a:prstClr val="black"/>
                </a:solidFill>
              </a:rPr>
              <a:t>, as quiet as a ghost. </a:t>
            </a:r>
          </a:p>
        </p:txBody>
      </p:sp>
    </p:spTree>
    <p:extLst>
      <p:ext uri="{BB962C8B-B14F-4D97-AF65-F5344CB8AC3E}">
        <p14:creationId xmlns:p14="http://schemas.microsoft.com/office/powerpoint/2010/main" val="1654160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943600" cy="6858000"/>
          </a:xfrm>
        </p:spPr>
        <p:txBody>
          <a:bodyPr>
            <a:normAutofit/>
          </a:bodyPr>
          <a:lstStyle/>
          <a:p>
            <a:pPr marL="0" indent="0">
              <a:buNone/>
            </a:pPr>
            <a:r>
              <a:rPr lang="en-US" b="1" dirty="0" smtClean="0">
                <a:solidFill>
                  <a:schemeClr val="tx1"/>
                </a:solidFill>
              </a:rPr>
              <a:t>MACBETH</a:t>
            </a:r>
          </a:p>
          <a:p>
            <a:pPr marL="0" indent="0">
              <a:buNone/>
            </a:pPr>
            <a:r>
              <a:rPr lang="en-US" b="1" dirty="0">
                <a:solidFill>
                  <a:schemeClr val="tx1"/>
                </a:solidFill>
              </a:rPr>
              <a:t>Thou sure and firm-set earth,</a:t>
            </a:r>
          </a:p>
          <a:p>
            <a:pPr marL="0" indent="0">
              <a:buNone/>
            </a:pPr>
            <a:r>
              <a:rPr lang="en-US" b="1" dirty="0">
                <a:solidFill>
                  <a:schemeClr val="tx1"/>
                </a:solidFill>
              </a:rPr>
              <a:t>Hear not my steps, which way they walk, for fear</a:t>
            </a:r>
          </a:p>
          <a:p>
            <a:pPr marL="0" indent="0">
              <a:buNone/>
            </a:pPr>
            <a:r>
              <a:rPr lang="en-US" b="1" dirty="0">
                <a:solidFill>
                  <a:schemeClr val="tx1"/>
                </a:solidFill>
              </a:rPr>
              <a:t>Thy very stones prate of my </a:t>
            </a:r>
            <a:r>
              <a:rPr lang="en-US" b="1" dirty="0" err="1">
                <a:solidFill>
                  <a:schemeClr val="tx1"/>
                </a:solidFill>
              </a:rPr>
              <a:t>whereabout</a:t>
            </a:r>
            <a:r>
              <a:rPr lang="en-US" b="1" dirty="0">
                <a:solidFill>
                  <a:schemeClr val="tx1"/>
                </a:solidFill>
              </a:rPr>
              <a:t>,</a:t>
            </a:r>
          </a:p>
          <a:p>
            <a:pPr marL="0" indent="0">
              <a:buNone/>
            </a:pPr>
            <a:r>
              <a:rPr lang="en-US" b="1" dirty="0">
                <a:solidFill>
                  <a:schemeClr val="tx1"/>
                </a:solidFill>
              </a:rPr>
              <a:t>And take the present horror from the time,</a:t>
            </a:r>
          </a:p>
          <a:p>
            <a:pPr marL="0" indent="0">
              <a:buNone/>
            </a:pPr>
            <a:r>
              <a:rPr lang="en-US" b="1" dirty="0">
                <a:solidFill>
                  <a:schemeClr val="tx1"/>
                </a:solidFill>
              </a:rPr>
              <a:t>Which now suits with it. Whiles I threat, he lives.</a:t>
            </a:r>
          </a:p>
          <a:p>
            <a:pPr marL="0" indent="0">
              <a:buNone/>
            </a:pPr>
            <a:r>
              <a:rPr lang="en-US" b="1" dirty="0">
                <a:solidFill>
                  <a:schemeClr val="tx1"/>
                </a:solidFill>
              </a:rPr>
              <a:t>Words to the heat of deeds too cold breath gives.</a:t>
            </a:r>
          </a:p>
        </p:txBody>
      </p:sp>
      <p:sp>
        <p:nvSpPr>
          <p:cNvPr id="4" name="Content Placeholder 2"/>
          <p:cNvSpPr txBox="1">
            <a:spLocks/>
          </p:cNvSpPr>
          <p:nvPr/>
        </p:nvSpPr>
        <p:spPr>
          <a:xfrm>
            <a:off x="6221104" y="-31845"/>
            <a:ext cx="5970896"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MACBETH</a:t>
            </a:r>
          </a:p>
          <a:p>
            <a:pPr marL="0" indent="0">
              <a:buNone/>
            </a:pPr>
            <a:r>
              <a:rPr lang="en-US" b="1" dirty="0">
                <a:solidFill>
                  <a:prstClr val="black"/>
                </a:solidFill>
              </a:rPr>
              <a:t>(speaking to the ground) Hard ground, don’t listen to the direction of my steps. I don’t want you to echo back where I am and break the terrible stillness of this moment, a silence that is so appropriate for what I’m about to do. While I stay here talking, Duncan lives. The more I talk, the more my courage cools.</a:t>
            </a:r>
          </a:p>
        </p:txBody>
      </p:sp>
    </p:spTree>
    <p:extLst>
      <p:ext uri="{BB962C8B-B14F-4D97-AF65-F5344CB8AC3E}">
        <p14:creationId xmlns:p14="http://schemas.microsoft.com/office/powerpoint/2010/main" val="38919246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943600" cy="6858000"/>
          </a:xfrm>
        </p:spPr>
        <p:txBody>
          <a:bodyPr>
            <a:normAutofit/>
          </a:bodyPr>
          <a:lstStyle/>
          <a:p>
            <a:pPr marL="0" indent="0">
              <a:buNone/>
            </a:pPr>
            <a:r>
              <a:rPr lang="en-US" i="1" dirty="0">
                <a:solidFill>
                  <a:srgbClr val="000000"/>
                </a:solidFill>
                <a:latin typeface="Lucida Grande"/>
              </a:rPr>
              <a:t>A bell </a:t>
            </a:r>
            <a:r>
              <a:rPr lang="en-US" i="1" dirty="0" smtClean="0">
                <a:solidFill>
                  <a:srgbClr val="000000"/>
                </a:solidFill>
                <a:latin typeface="Lucida Grande"/>
              </a:rPr>
              <a:t>rings</a:t>
            </a:r>
          </a:p>
          <a:p>
            <a:pPr marL="0" indent="0">
              <a:buNone/>
            </a:pPr>
            <a:endParaRPr lang="en-US" b="1" i="1" dirty="0">
              <a:solidFill>
                <a:srgbClr val="000000"/>
              </a:solidFill>
              <a:latin typeface="Lucida Grande"/>
            </a:endParaRPr>
          </a:p>
          <a:p>
            <a:pPr marL="0" indent="0">
              <a:buNone/>
            </a:pPr>
            <a:r>
              <a:rPr lang="en-US" b="1" dirty="0" smtClean="0">
                <a:solidFill>
                  <a:schemeClr val="tx1"/>
                </a:solidFill>
              </a:rPr>
              <a:t>MACBETH</a:t>
            </a:r>
          </a:p>
          <a:p>
            <a:pPr marL="0" indent="0">
              <a:buNone/>
            </a:pPr>
            <a:r>
              <a:rPr lang="en-US" b="1" dirty="0">
                <a:solidFill>
                  <a:schemeClr val="tx1"/>
                </a:solidFill>
              </a:rPr>
              <a:t>I go, and it is done. The bell invites me.</a:t>
            </a:r>
          </a:p>
          <a:p>
            <a:pPr marL="0" indent="0">
              <a:buNone/>
            </a:pPr>
            <a:r>
              <a:rPr lang="en-US" b="1" dirty="0">
                <a:solidFill>
                  <a:schemeClr val="tx1"/>
                </a:solidFill>
              </a:rPr>
              <a:t>Hear it not, Duncan, for it is a knell</a:t>
            </a:r>
          </a:p>
          <a:p>
            <a:pPr marL="0" indent="0">
              <a:buNone/>
            </a:pPr>
            <a:r>
              <a:rPr lang="en-US" b="1" dirty="0">
                <a:solidFill>
                  <a:schemeClr val="tx1"/>
                </a:solidFill>
              </a:rPr>
              <a:t>That summons thee to heaven or to hell</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Exit</a:t>
            </a:r>
            <a:endParaRPr lang="en-US" b="1" dirty="0">
              <a:solidFill>
                <a:schemeClr val="tx1"/>
              </a:solidFill>
            </a:endParaRPr>
          </a:p>
        </p:txBody>
      </p:sp>
      <p:sp>
        <p:nvSpPr>
          <p:cNvPr id="4" name="Content Placeholder 2"/>
          <p:cNvSpPr txBox="1">
            <a:spLocks/>
          </p:cNvSpPr>
          <p:nvPr/>
        </p:nvSpPr>
        <p:spPr>
          <a:xfrm>
            <a:off x="6221104" y="-31845"/>
            <a:ext cx="5970896"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i="1" dirty="0">
                <a:solidFill>
                  <a:srgbClr val="000000"/>
                </a:solidFill>
                <a:latin typeface="Lucida Grande"/>
              </a:rPr>
              <a:t>A bell rings</a:t>
            </a:r>
          </a:p>
          <a:p>
            <a:pPr marL="0" indent="0">
              <a:buNone/>
            </a:pPr>
            <a:endParaRPr lang="en-US" b="1" i="1" dirty="0">
              <a:solidFill>
                <a:srgbClr val="000000"/>
              </a:solidFill>
              <a:latin typeface="Lucida Grande"/>
            </a:endParaRPr>
          </a:p>
          <a:p>
            <a:pPr marL="0" indent="0">
              <a:buNone/>
            </a:pPr>
            <a:r>
              <a:rPr lang="en-US" b="1" dirty="0">
                <a:solidFill>
                  <a:prstClr val="black"/>
                </a:solidFill>
              </a:rPr>
              <a:t>MACBETH</a:t>
            </a:r>
          </a:p>
          <a:p>
            <a:pPr marL="0" indent="0">
              <a:buNone/>
            </a:pPr>
            <a:r>
              <a:rPr lang="en-US" b="1" dirty="0">
                <a:solidFill>
                  <a:prstClr val="black"/>
                </a:solidFill>
              </a:rPr>
              <a:t>I’m going now. The murder is as good as done. The bell is telling me to do it. Don’t listen to the bell, Duncan, because it summons you either to heaven or to hell.</a:t>
            </a:r>
          </a:p>
          <a:p>
            <a:pPr marL="0" indent="0">
              <a:buNone/>
            </a:pPr>
            <a:endParaRPr lang="en-US" b="1" dirty="0">
              <a:solidFill>
                <a:prstClr val="black"/>
              </a:solidFill>
            </a:endParaRPr>
          </a:p>
          <a:p>
            <a:pPr marL="0" indent="0">
              <a:buNone/>
            </a:pPr>
            <a:r>
              <a:rPr lang="en-US" b="1" i="1" dirty="0">
                <a:solidFill>
                  <a:srgbClr val="000000"/>
                </a:solidFill>
                <a:latin typeface="Lucida Grande"/>
              </a:rPr>
              <a:t>MACBETH</a:t>
            </a:r>
            <a:r>
              <a:rPr lang="en-US" i="1" dirty="0">
                <a:solidFill>
                  <a:srgbClr val="000000"/>
                </a:solidFill>
                <a:latin typeface="Lucida Grande"/>
              </a:rPr>
              <a:t> exits.</a:t>
            </a:r>
            <a:endParaRPr lang="en-US" b="1" dirty="0">
              <a:solidFill>
                <a:prstClr val="black"/>
              </a:solidFill>
            </a:endParaRPr>
          </a:p>
        </p:txBody>
      </p:sp>
    </p:spTree>
    <p:extLst>
      <p:ext uri="{BB962C8B-B14F-4D97-AF65-F5344CB8AC3E}">
        <p14:creationId xmlns:p14="http://schemas.microsoft.com/office/powerpoint/2010/main" val="39059091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4.bp.blogspot.com/-ZZKUTeoX5mM/TWRDdNABpoI/AAAAAAAAAmM/w6oHfMTWvG8/s1600/macbeth-creation-bloo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602"/>
            <a:ext cx="12192000" cy="688903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485900" y="5276850"/>
            <a:ext cx="8229600" cy="1600200"/>
          </a:xfrm>
        </p:spPr>
        <p:txBody>
          <a:bodyPr/>
          <a:lstStyle/>
          <a:p>
            <a:pPr algn="l"/>
            <a:r>
              <a:rPr lang="en-US" sz="8000" b="1" dirty="0">
                <a:solidFill>
                  <a:srgbClr val="FF0000"/>
                </a:solidFill>
                <a:effectLst/>
                <a:latin typeface="Blackadder ITC" pitchFamily="82" charset="0"/>
              </a:rPr>
              <a:t>Act  Two</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latin typeface="Blackadder ITC" pitchFamily="82" charset="0"/>
              </a:rPr>
              <a:t>Scene Two</a:t>
            </a:r>
          </a:p>
        </p:txBody>
      </p:sp>
    </p:spTree>
    <p:extLst>
      <p:ext uri="{BB962C8B-B14F-4D97-AF65-F5344CB8AC3E}">
        <p14:creationId xmlns:p14="http://schemas.microsoft.com/office/powerpoint/2010/main" val="23659366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478" y="-685800"/>
            <a:ext cx="10972800" cy="1600200"/>
          </a:xfrm>
        </p:spPr>
        <p:txBody>
          <a:bodyPr/>
          <a:lstStyle/>
          <a:p>
            <a:r>
              <a:rPr lang="en-US" dirty="0" smtClean="0"/>
              <a:t>Casting Call</a:t>
            </a:r>
            <a:endParaRPr lang="en-US" dirty="0"/>
          </a:p>
        </p:txBody>
      </p:sp>
      <p:sp>
        <p:nvSpPr>
          <p:cNvPr id="3" name="Content Placeholder 2"/>
          <p:cNvSpPr>
            <a:spLocks noGrp="1"/>
          </p:cNvSpPr>
          <p:nvPr>
            <p:ph idx="1"/>
          </p:nvPr>
        </p:nvSpPr>
        <p:spPr/>
        <p:txBody>
          <a:bodyPr/>
          <a:lstStyle/>
          <a:p>
            <a:r>
              <a:rPr lang="en-US" b="1" dirty="0" smtClean="0">
                <a:solidFill>
                  <a:schemeClr val="tx1"/>
                </a:solidFill>
              </a:rPr>
              <a:t>Lady Macbeth (pretty much lady SATAN!)</a:t>
            </a:r>
          </a:p>
          <a:p>
            <a:pPr lvl="1"/>
            <a:r>
              <a:rPr lang="en-US" b="1" dirty="0" smtClean="0">
                <a:solidFill>
                  <a:schemeClr val="tx1"/>
                </a:solidFill>
              </a:rPr>
              <a:t>Dr. </a:t>
            </a:r>
            <a:r>
              <a:rPr lang="en-US" b="1" dirty="0" err="1" smtClean="0">
                <a:solidFill>
                  <a:schemeClr val="tx1"/>
                </a:solidFill>
              </a:rPr>
              <a:t>Armbrister</a:t>
            </a:r>
            <a:endParaRPr lang="en-US" b="1" dirty="0" smtClean="0">
              <a:solidFill>
                <a:schemeClr val="tx1"/>
              </a:solidFill>
            </a:endParaRPr>
          </a:p>
          <a:p>
            <a:pPr lvl="1"/>
            <a:r>
              <a:rPr lang="en-US" b="1" dirty="0" smtClean="0">
                <a:solidFill>
                  <a:schemeClr val="tx1"/>
                </a:solidFill>
              </a:rPr>
              <a:t>Dr. </a:t>
            </a:r>
            <a:r>
              <a:rPr lang="en-US" b="1" dirty="0" err="1" smtClean="0">
                <a:solidFill>
                  <a:schemeClr val="tx1"/>
                </a:solidFill>
              </a:rPr>
              <a:t>Philtrum</a:t>
            </a:r>
            <a:endParaRPr lang="en-US" b="1" dirty="0" smtClean="0">
              <a:solidFill>
                <a:schemeClr val="tx1"/>
              </a:solidFill>
            </a:endParaRPr>
          </a:p>
          <a:p>
            <a:r>
              <a:rPr lang="en-US" b="1" dirty="0" smtClean="0">
                <a:solidFill>
                  <a:schemeClr val="tx1"/>
                </a:solidFill>
              </a:rPr>
              <a:t>Macbeth (THE MAYN)</a:t>
            </a:r>
          </a:p>
          <a:p>
            <a:pPr lvl="1"/>
            <a:r>
              <a:rPr lang="en-US" b="1" dirty="0" smtClean="0">
                <a:solidFill>
                  <a:schemeClr val="tx1"/>
                </a:solidFill>
              </a:rPr>
              <a:t>Dr. Davis</a:t>
            </a:r>
          </a:p>
          <a:p>
            <a:pPr lvl="1"/>
            <a:r>
              <a:rPr lang="en-US" b="1" dirty="0" smtClean="0">
                <a:solidFill>
                  <a:schemeClr val="tx1"/>
                </a:solidFill>
              </a:rPr>
              <a:t>Dr. Webb</a:t>
            </a:r>
          </a:p>
          <a:p>
            <a:r>
              <a:rPr lang="en-US" b="1" dirty="0" smtClean="0">
                <a:solidFill>
                  <a:schemeClr val="tx1"/>
                </a:solidFill>
              </a:rPr>
              <a:t>Banquo (Macbeth’s G)</a:t>
            </a:r>
          </a:p>
          <a:p>
            <a:pPr lvl="1"/>
            <a:r>
              <a:rPr lang="en-US" b="1" dirty="0" smtClean="0">
                <a:solidFill>
                  <a:schemeClr val="tx1"/>
                </a:solidFill>
              </a:rPr>
              <a:t>Dr. Brown</a:t>
            </a:r>
          </a:p>
          <a:p>
            <a:pPr lvl="1"/>
            <a:r>
              <a:rPr lang="en-US" b="1" dirty="0" smtClean="0">
                <a:solidFill>
                  <a:schemeClr val="tx1"/>
                </a:solidFill>
              </a:rPr>
              <a:t>Don Dunn</a:t>
            </a:r>
          </a:p>
          <a:p>
            <a:r>
              <a:rPr lang="en-US" b="1" dirty="0" err="1" smtClean="0">
                <a:solidFill>
                  <a:schemeClr val="tx1"/>
                </a:solidFill>
              </a:rPr>
              <a:t>Fleance</a:t>
            </a:r>
            <a:r>
              <a:rPr lang="en-US" b="1" dirty="0" smtClean="0">
                <a:solidFill>
                  <a:schemeClr val="tx1"/>
                </a:solidFill>
              </a:rPr>
              <a:t> (Banquo’s kid)</a:t>
            </a:r>
          </a:p>
          <a:p>
            <a:pPr lvl="1"/>
            <a:r>
              <a:rPr lang="en-US" b="1" dirty="0" smtClean="0">
                <a:solidFill>
                  <a:schemeClr val="tx1"/>
                </a:solidFill>
              </a:rPr>
              <a:t>Dr. Liz</a:t>
            </a:r>
          </a:p>
          <a:p>
            <a:pPr lvl="1"/>
            <a:r>
              <a:rPr lang="en-US" b="1" dirty="0" smtClean="0">
                <a:solidFill>
                  <a:schemeClr val="tx1"/>
                </a:solidFill>
              </a:rPr>
              <a:t>Major </a:t>
            </a:r>
            <a:r>
              <a:rPr lang="en-US" b="1" dirty="0" err="1" smtClean="0">
                <a:solidFill>
                  <a:schemeClr val="tx1"/>
                </a:solidFill>
              </a:rPr>
              <a:t>Silveria</a:t>
            </a:r>
            <a:endParaRPr lang="en-US" b="1" dirty="0" smtClean="0">
              <a:solidFill>
                <a:schemeClr val="tx1"/>
              </a:solidFill>
            </a:endParaRPr>
          </a:p>
        </p:txBody>
      </p:sp>
    </p:spTree>
    <p:extLst>
      <p:ext uri="{BB962C8B-B14F-4D97-AF65-F5344CB8AC3E}">
        <p14:creationId xmlns:p14="http://schemas.microsoft.com/office/powerpoint/2010/main" val="2567417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lnSpcReduction="10000"/>
          </a:bodyPr>
          <a:lstStyle/>
          <a:p>
            <a:pPr marL="0" indent="0">
              <a:buNone/>
            </a:pPr>
            <a:r>
              <a:rPr lang="en-US" i="1" dirty="0">
                <a:solidFill>
                  <a:srgbClr val="000000"/>
                </a:solidFill>
                <a:latin typeface="Lucida Grande"/>
              </a:rPr>
              <a:t>Enter </a:t>
            </a:r>
            <a:r>
              <a:rPr lang="en-US" b="1" i="1" dirty="0">
                <a:solidFill>
                  <a:srgbClr val="000000"/>
                </a:solidFill>
                <a:latin typeface="Lucida Grande"/>
              </a:rPr>
              <a:t>LADY </a:t>
            </a:r>
            <a:r>
              <a:rPr lang="en-US" b="1" i="1" dirty="0" smtClean="0">
                <a:solidFill>
                  <a:srgbClr val="000000"/>
                </a:solidFill>
                <a:latin typeface="Lucida Grande"/>
              </a:rPr>
              <a:t>MACBETH</a:t>
            </a:r>
          </a:p>
          <a:p>
            <a:pPr marL="0" indent="0">
              <a:buNone/>
            </a:pPr>
            <a:endParaRPr lang="en-US" b="1" i="1" dirty="0">
              <a:solidFill>
                <a:srgbClr val="000000"/>
              </a:solidFill>
              <a:latin typeface="Lucida Grande"/>
            </a:endParaRPr>
          </a:p>
          <a:p>
            <a:pPr marL="0" indent="0">
              <a:buNone/>
            </a:pPr>
            <a:r>
              <a:rPr lang="en-US" b="1" dirty="0">
                <a:solidFill>
                  <a:schemeClr val="tx1"/>
                </a:solidFill>
              </a:rPr>
              <a:t>LADY MACBETH</a:t>
            </a:r>
          </a:p>
          <a:p>
            <a:pPr marL="0" indent="0">
              <a:buNone/>
            </a:pPr>
            <a:r>
              <a:rPr lang="en-US" b="1" dirty="0">
                <a:solidFill>
                  <a:schemeClr val="tx1"/>
                </a:solidFill>
              </a:rPr>
              <a:t>That which hath made them drunk hath made me bold.</a:t>
            </a:r>
          </a:p>
          <a:p>
            <a:pPr marL="0" indent="0">
              <a:buNone/>
            </a:pPr>
            <a:r>
              <a:rPr lang="en-US" b="1" dirty="0">
                <a:solidFill>
                  <a:schemeClr val="tx1"/>
                </a:solidFill>
              </a:rPr>
              <a:t>What hath quenched them hath given me fire.</a:t>
            </a:r>
          </a:p>
          <a:p>
            <a:pPr marL="0" indent="0">
              <a:buNone/>
            </a:pPr>
            <a:r>
              <a:rPr lang="en-US" b="1" dirty="0">
                <a:solidFill>
                  <a:schemeClr val="tx1"/>
                </a:solidFill>
              </a:rPr>
              <a:t>Hark! Peace! It was the owl that shrieked, the fatal bellman,</a:t>
            </a:r>
          </a:p>
          <a:p>
            <a:pPr marL="0" indent="0">
              <a:buNone/>
            </a:pPr>
            <a:r>
              <a:rPr lang="en-US" b="1" dirty="0">
                <a:solidFill>
                  <a:schemeClr val="tx1"/>
                </a:solidFill>
              </a:rPr>
              <a:t>Which gives the </a:t>
            </a:r>
            <a:r>
              <a:rPr lang="en-US" b="1" dirty="0" err="1">
                <a:solidFill>
                  <a:schemeClr val="tx1"/>
                </a:solidFill>
              </a:rPr>
              <a:t>stern’st</a:t>
            </a:r>
            <a:r>
              <a:rPr lang="en-US" b="1" dirty="0">
                <a:solidFill>
                  <a:schemeClr val="tx1"/>
                </a:solidFill>
              </a:rPr>
              <a:t> good-night. He is about it.</a:t>
            </a:r>
          </a:p>
          <a:p>
            <a:pPr marL="0" indent="0">
              <a:buNone/>
            </a:pPr>
            <a:r>
              <a:rPr lang="en-US" b="1" dirty="0">
                <a:solidFill>
                  <a:schemeClr val="tx1"/>
                </a:solidFill>
              </a:rPr>
              <a:t>The doors are open, and the surfeited grooms</a:t>
            </a:r>
          </a:p>
          <a:p>
            <a:pPr marL="0" indent="0">
              <a:buNone/>
            </a:pPr>
            <a:r>
              <a:rPr lang="en-US" b="1" dirty="0">
                <a:solidFill>
                  <a:schemeClr val="tx1"/>
                </a:solidFill>
              </a:rPr>
              <a:t>Do mock their charge with snores. I have drugged their possets,</a:t>
            </a:r>
          </a:p>
          <a:p>
            <a:pPr marL="0" indent="0">
              <a:buNone/>
            </a:pPr>
            <a:r>
              <a:rPr lang="en-US" b="1" dirty="0">
                <a:solidFill>
                  <a:schemeClr val="tx1"/>
                </a:solidFill>
              </a:rPr>
              <a:t>That death and nature do contend about them,</a:t>
            </a:r>
          </a:p>
          <a:p>
            <a:pPr marL="0" indent="0">
              <a:buNone/>
            </a:pPr>
            <a:r>
              <a:rPr lang="en-US" b="1" dirty="0">
                <a:solidFill>
                  <a:schemeClr val="tx1"/>
                </a:solidFill>
              </a:rPr>
              <a:t>Whether they live or die.</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i="1" dirty="0">
                <a:solidFill>
                  <a:srgbClr val="000000"/>
                </a:solidFill>
                <a:latin typeface="Lucida Grande"/>
              </a:rPr>
              <a:t>LADY MACBETH</a:t>
            </a:r>
            <a:r>
              <a:rPr lang="en-US" i="1" dirty="0">
                <a:solidFill>
                  <a:srgbClr val="000000"/>
                </a:solidFill>
                <a:latin typeface="Lucida Grande"/>
              </a:rPr>
              <a:t> enters.</a:t>
            </a:r>
          </a:p>
          <a:p>
            <a:pPr marL="0" indent="0">
              <a:buNone/>
            </a:pPr>
            <a:endParaRPr lang="en-US" b="1" i="1" dirty="0">
              <a:solidFill>
                <a:srgbClr val="000000"/>
              </a:solidFill>
              <a:latin typeface="Lucida Grande"/>
            </a:endParaRPr>
          </a:p>
          <a:p>
            <a:pPr marL="0" indent="0">
              <a:buNone/>
            </a:pPr>
            <a:r>
              <a:rPr lang="en-US" b="1" dirty="0">
                <a:solidFill>
                  <a:prstClr val="black"/>
                </a:solidFill>
              </a:rPr>
              <a:t>LADY MACBETH</a:t>
            </a:r>
          </a:p>
          <a:p>
            <a:pPr marL="0" indent="0">
              <a:buNone/>
            </a:pPr>
            <a:r>
              <a:rPr lang="en-US" b="1" dirty="0">
                <a:solidFill>
                  <a:prstClr val="black"/>
                </a:solidFill>
              </a:rPr>
              <a:t>The alcohol that got the servants drunk has made me bold. The same liquor that quenched their thirst has fired me up. Listen! Quiet! That was the owl that shrieked, with a scary “good night” like the bells they ring before they execute people. Macbeth must be killing the king right now. The doors to Duncan’s chamber are open, and the drunk servants make a mockery of their jobs by snoring instead of protecting the king. I put so many drugs in their drinks that you can’t tell if they’re alive or dead.</a:t>
            </a:r>
          </a:p>
        </p:txBody>
      </p:sp>
    </p:spTree>
    <p:extLst>
      <p:ext uri="{BB962C8B-B14F-4D97-AF65-F5344CB8AC3E}">
        <p14:creationId xmlns:p14="http://schemas.microsoft.com/office/powerpoint/2010/main" val="14425647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b="1" dirty="0">
                <a:solidFill>
                  <a:schemeClr val="tx1"/>
                </a:solidFill>
              </a:rPr>
              <a:t>MACBETH</a:t>
            </a:r>
          </a:p>
          <a:p>
            <a:pPr marL="0" indent="0">
              <a:buNone/>
            </a:pPr>
            <a:r>
              <a:rPr lang="en-US" b="1" dirty="0">
                <a:solidFill>
                  <a:schemeClr val="tx1"/>
                </a:solidFill>
              </a:rPr>
              <a:t>(</a:t>
            </a:r>
            <a:r>
              <a:rPr lang="en-US" b="1" dirty="0" smtClean="0">
                <a:solidFill>
                  <a:schemeClr val="tx1"/>
                </a:solidFill>
              </a:rPr>
              <a:t>within) Who’s </a:t>
            </a:r>
            <a:r>
              <a:rPr lang="en-US" b="1" dirty="0">
                <a:solidFill>
                  <a:schemeClr val="tx1"/>
                </a:solidFill>
              </a:rPr>
              <a:t>there? What, ho</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LADY MACBETH</a:t>
            </a:r>
          </a:p>
          <a:p>
            <a:pPr marL="0" indent="0">
              <a:buNone/>
            </a:pPr>
            <a:r>
              <a:rPr lang="en-US" b="1" dirty="0">
                <a:solidFill>
                  <a:schemeClr val="tx1"/>
                </a:solidFill>
              </a:rPr>
              <a:t>Alack, I am afraid they have awaked,</a:t>
            </a:r>
          </a:p>
          <a:p>
            <a:pPr marL="0" indent="0">
              <a:buNone/>
            </a:pPr>
            <a:r>
              <a:rPr lang="en-US" b="1" dirty="0">
                <a:solidFill>
                  <a:schemeClr val="tx1"/>
                </a:solidFill>
              </a:rPr>
              <a:t>And ’tis not done. </a:t>
            </a:r>
            <a:r>
              <a:rPr lang="en-US" b="1" dirty="0" err="1">
                <a:solidFill>
                  <a:schemeClr val="tx1"/>
                </a:solidFill>
              </a:rPr>
              <a:t>Th</a:t>
            </a:r>
            <a:r>
              <a:rPr lang="en-US" b="1" dirty="0">
                <a:solidFill>
                  <a:schemeClr val="tx1"/>
                </a:solidFill>
              </a:rPr>
              <a:t>' attempt and not the deed</a:t>
            </a:r>
          </a:p>
          <a:p>
            <a:pPr marL="0" indent="0">
              <a:buNone/>
            </a:pPr>
            <a:r>
              <a:rPr lang="en-US" b="1" dirty="0">
                <a:solidFill>
                  <a:schemeClr val="tx1"/>
                </a:solidFill>
              </a:rPr>
              <a:t>Confounds us. Hark! I laid their daggers ready;</a:t>
            </a:r>
          </a:p>
          <a:p>
            <a:pPr marL="0" indent="0">
              <a:buNone/>
            </a:pPr>
            <a:r>
              <a:rPr lang="en-US" b="1" dirty="0">
                <a:solidFill>
                  <a:schemeClr val="tx1"/>
                </a:solidFill>
              </a:rPr>
              <a:t>He could not miss '</a:t>
            </a:r>
            <a:r>
              <a:rPr lang="en-US" b="1" dirty="0" err="1">
                <a:solidFill>
                  <a:schemeClr val="tx1"/>
                </a:solidFill>
              </a:rPr>
              <a:t>em</a:t>
            </a:r>
            <a:r>
              <a:rPr lang="en-US" b="1" dirty="0">
                <a:solidFill>
                  <a:schemeClr val="tx1"/>
                </a:solidFill>
              </a:rPr>
              <a:t>. Had he not resembled</a:t>
            </a:r>
          </a:p>
          <a:p>
            <a:pPr marL="0" indent="0">
              <a:buNone/>
            </a:pPr>
            <a:r>
              <a:rPr lang="en-US" b="1" dirty="0">
                <a:solidFill>
                  <a:schemeClr val="tx1"/>
                </a:solidFill>
              </a:rPr>
              <a:t>My father as he slept, I had done ’t.</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MACBETH</a:t>
            </a:r>
          </a:p>
          <a:p>
            <a:pPr marL="0" indent="0">
              <a:buNone/>
            </a:pPr>
            <a:r>
              <a:rPr lang="en-US" b="1" dirty="0">
                <a:solidFill>
                  <a:prstClr val="black"/>
                </a:solidFill>
              </a:rPr>
              <a:t>(from offstage) Who’s there? What is it?</a:t>
            </a:r>
          </a:p>
          <a:p>
            <a:pPr marL="0" indent="0">
              <a:buNone/>
            </a:pPr>
            <a:endParaRPr lang="en-US" b="1" dirty="0">
              <a:solidFill>
                <a:prstClr val="black"/>
              </a:solidFill>
            </a:endParaRPr>
          </a:p>
          <a:p>
            <a:pPr marL="0" indent="0">
              <a:buNone/>
            </a:pPr>
            <a:r>
              <a:rPr lang="en-US" b="1" dirty="0">
                <a:solidFill>
                  <a:prstClr val="black"/>
                </a:solidFill>
              </a:rPr>
              <a:t>LADY MACBETH</a:t>
            </a:r>
          </a:p>
          <a:p>
            <a:pPr marL="0" indent="0">
              <a:buNone/>
            </a:pPr>
            <a:r>
              <a:rPr lang="en-US" b="1" dirty="0">
                <a:solidFill>
                  <a:prstClr val="black"/>
                </a:solidFill>
              </a:rPr>
              <a:t>Oh no, I’m afraid the servants woke up, and the murder didn’t happen. For us to attempt murder and not succeed would ruin us. (She hears a noise.) Listen to that! I put the servants' daggers where Macbeth would find them. He couldn’t have missed them. If Duncan hadn’t reminded me of my father when I saw him sleeping, I would have killed him myself.</a:t>
            </a:r>
          </a:p>
        </p:txBody>
      </p:sp>
    </p:spTree>
    <p:extLst>
      <p:ext uri="{BB962C8B-B14F-4D97-AF65-F5344CB8AC3E}">
        <p14:creationId xmlns:p14="http://schemas.microsoft.com/office/powerpoint/2010/main" val="14425647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i="1" dirty="0">
                <a:solidFill>
                  <a:srgbClr val="000000"/>
                </a:solidFill>
                <a:latin typeface="Lucida Grande"/>
              </a:rPr>
              <a:t>Enter </a:t>
            </a:r>
            <a:r>
              <a:rPr lang="en-US" b="1" i="1" dirty="0">
                <a:solidFill>
                  <a:srgbClr val="000000"/>
                </a:solidFill>
                <a:latin typeface="Lucida Grande"/>
              </a:rPr>
              <a:t>MACBETH</a:t>
            </a:r>
            <a:r>
              <a:rPr lang="en-US" i="1" dirty="0">
                <a:solidFill>
                  <a:srgbClr val="000000"/>
                </a:solidFill>
                <a:latin typeface="Lucida Grande"/>
              </a:rPr>
              <a:t>, with bloody </a:t>
            </a:r>
            <a:r>
              <a:rPr lang="en-US" i="1" dirty="0" smtClean="0">
                <a:solidFill>
                  <a:srgbClr val="000000"/>
                </a:solidFill>
                <a:latin typeface="Lucida Grande"/>
              </a:rPr>
              <a:t>daggers</a:t>
            </a:r>
          </a:p>
          <a:p>
            <a:pPr marL="0" indent="0">
              <a:buNone/>
            </a:pPr>
            <a:endParaRPr lang="en-US" b="1" i="1" dirty="0">
              <a:solidFill>
                <a:srgbClr val="000000"/>
              </a:solidFill>
              <a:latin typeface="Lucida Grande"/>
            </a:endParaRPr>
          </a:p>
          <a:p>
            <a:pPr marL="0" indent="0">
              <a:buNone/>
            </a:pPr>
            <a:r>
              <a:rPr lang="en-US" b="1" dirty="0" smtClean="0">
                <a:solidFill>
                  <a:srgbClr val="000000"/>
                </a:solidFill>
                <a:latin typeface="Lucida Grande"/>
              </a:rPr>
              <a:t>LADY MACBETH</a:t>
            </a:r>
          </a:p>
          <a:p>
            <a:pPr marL="0" indent="0">
              <a:buNone/>
            </a:pPr>
            <a:r>
              <a:rPr lang="en-US" b="1" dirty="0" smtClean="0">
                <a:solidFill>
                  <a:srgbClr val="000000"/>
                </a:solidFill>
                <a:latin typeface="Lucida Grande"/>
              </a:rPr>
              <a:t>My husband!</a:t>
            </a:r>
          </a:p>
          <a:p>
            <a:pPr marL="0" indent="0">
              <a:buNone/>
            </a:pPr>
            <a:endParaRPr lang="en-US" b="1" dirty="0">
              <a:solidFill>
                <a:srgbClr val="000000"/>
              </a:solidFill>
              <a:latin typeface="Lucida Grande"/>
            </a:endParaRPr>
          </a:p>
          <a:p>
            <a:pPr marL="0" indent="0">
              <a:buNone/>
            </a:pPr>
            <a:r>
              <a:rPr lang="en-US" b="1" dirty="0">
                <a:solidFill>
                  <a:schemeClr val="tx1"/>
                </a:solidFill>
              </a:rPr>
              <a:t>MACBETH</a:t>
            </a:r>
          </a:p>
          <a:p>
            <a:pPr marL="0" indent="0">
              <a:buNone/>
            </a:pPr>
            <a:r>
              <a:rPr lang="en-US" b="1" dirty="0">
                <a:solidFill>
                  <a:schemeClr val="tx1"/>
                </a:solidFill>
              </a:rPr>
              <a:t>I have done the deed. Didst thou not hear a noise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LADY MACBETH</a:t>
            </a:r>
          </a:p>
          <a:p>
            <a:pPr marL="0" indent="0">
              <a:buNone/>
            </a:pPr>
            <a:r>
              <a:rPr lang="en-US" b="1" dirty="0">
                <a:solidFill>
                  <a:schemeClr val="tx1"/>
                </a:solidFill>
              </a:rPr>
              <a:t>I heard the owl scream and the crickets cry.</a:t>
            </a:r>
          </a:p>
          <a:p>
            <a:pPr marL="0" indent="0">
              <a:buNone/>
            </a:pPr>
            <a:r>
              <a:rPr lang="en-US" b="1" dirty="0">
                <a:solidFill>
                  <a:schemeClr val="tx1"/>
                </a:solidFill>
              </a:rPr>
              <a:t>Did not you speak?</a:t>
            </a:r>
          </a:p>
        </p:txBody>
      </p:sp>
      <p:sp>
        <p:nvSpPr>
          <p:cNvPr id="4" name="Content Placeholder 2"/>
          <p:cNvSpPr txBox="1">
            <a:spLocks/>
          </p:cNvSpPr>
          <p:nvPr/>
        </p:nvSpPr>
        <p:spPr>
          <a:xfrm>
            <a:off x="6705599" y="-31845"/>
            <a:ext cx="5486401"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i="1" dirty="0">
                <a:solidFill>
                  <a:srgbClr val="000000"/>
                </a:solidFill>
                <a:latin typeface="Lucida Grande"/>
              </a:rPr>
              <a:t>MACBETH</a:t>
            </a:r>
            <a:r>
              <a:rPr lang="en-US" i="1" dirty="0">
                <a:solidFill>
                  <a:srgbClr val="000000"/>
                </a:solidFill>
                <a:latin typeface="Lucida Grande"/>
              </a:rPr>
              <a:t>  enters carrying bloody daggers.</a:t>
            </a:r>
          </a:p>
          <a:p>
            <a:pPr marL="0" indent="0">
              <a:buNone/>
            </a:pPr>
            <a:endParaRPr lang="en-US" b="1" i="1" dirty="0">
              <a:solidFill>
                <a:srgbClr val="000000"/>
              </a:solidFill>
              <a:latin typeface="Lucida Grande"/>
            </a:endParaRPr>
          </a:p>
          <a:p>
            <a:pPr marL="0" indent="0">
              <a:buNone/>
            </a:pPr>
            <a:r>
              <a:rPr lang="en-US" b="1" dirty="0">
                <a:solidFill>
                  <a:srgbClr val="000000"/>
                </a:solidFill>
                <a:latin typeface="Lucida Grande"/>
              </a:rPr>
              <a:t>LADY MACBETH</a:t>
            </a:r>
          </a:p>
          <a:p>
            <a:pPr marL="0" indent="0">
              <a:buNone/>
            </a:pPr>
            <a:r>
              <a:rPr lang="en-US" b="1" dirty="0">
                <a:solidFill>
                  <a:prstClr val="black"/>
                </a:solidFill>
              </a:rPr>
              <a:t>My husband!</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I have done the deed. Did you hear a noise?</a:t>
            </a:r>
          </a:p>
          <a:p>
            <a:pPr marL="0" indent="0">
              <a:buNone/>
            </a:pPr>
            <a:endParaRPr lang="en-US" b="1" dirty="0">
              <a:solidFill>
                <a:prstClr val="black"/>
              </a:solidFill>
            </a:endParaRPr>
          </a:p>
          <a:p>
            <a:pPr marL="0" indent="0">
              <a:buNone/>
            </a:pPr>
            <a:r>
              <a:rPr lang="en-US" b="1" dirty="0">
                <a:solidFill>
                  <a:prstClr val="black"/>
                </a:solidFill>
              </a:rPr>
              <a:t>LADY MACBETH</a:t>
            </a:r>
          </a:p>
          <a:p>
            <a:pPr marL="0" indent="0">
              <a:buNone/>
            </a:pPr>
            <a:r>
              <a:rPr lang="en-US" b="1" dirty="0">
                <a:solidFill>
                  <a:prstClr val="black"/>
                </a:solidFill>
              </a:rPr>
              <a:t>I heard the owl scream and the crickets cry. Didn’t you say something?</a:t>
            </a:r>
          </a:p>
        </p:txBody>
      </p:sp>
    </p:spTree>
    <p:extLst>
      <p:ext uri="{BB962C8B-B14F-4D97-AF65-F5344CB8AC3E}">
        <p14:creationId xmlns:p14="http://schemas.microsoft.com/office/powerpoint/2010/main" val="1442564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fc09.deviantart.net/fs49/i/2009/208/3/e/Banquo_and_Fleance_by_irishgal4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12192000" cy="70104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485900" y="5276850"/>
            <a:ext cx="8229600" cy="1600200"/>
          </a:xfrm>
        </p:spPr>
        <p:txBody>
          <a:bodyPr/>
          <a:lstStyle/>
          <a:p>
            <a:pPr algn="l"/>
            <a:r>
              <a:rPr lang="en-US" sz="8000" b="1" dirty="0">
                <a:solidFill>
                  <a:srgbClr val="FF0000"/>
                </a:solidFill>
                <a:effectLst/>
                <a:latin typeface="Blackadder ITC" pitchFamily="82" charset="0"/>
              </a:rPr>
              <a:t>Act  Two</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latin typeface="Blackadder ITC" pitchFamily="82" charset="0"/>
              </a:rPr>
              <a:t>Scene One</a:t>
            </a:r>
          </a:p>
        </p:txBody>
      </p:sp>
    </p:spTree>
    <p:extLst>
      <p:ext uri="{BB962C8B-B14F-4D97-AF65-F5344CB8AC3E}">
        <p14:creationId xmlns:p14="http://schemas.microsoft.com/office/powerpoint/2010/main" val="16515581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b="1" dirty="0">
                <a:solidFill>
                  <a:schemeClr val="tx1"/>
                </a:solidFill>
              </a:rPr>
              <a:t>MACBETH</a:t>
            </a:r>
          </a:p>
          <a:p>
            <a:pPr marL="0" indent="0">
              <a:buNone/>
            </a:pPr>
            <a:r>
              <a:rPr lang="en-US" b="1" dirty="0">
                <a:solidFill>
                  <a:schemeClr val="tx1"/>
                </a:solidFill>
              </a:rPr>
              <a:t>When</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LADY MACBETH</a:t>
            </a:r>
          </a:p>
          <a:p>
            <a:pPr marL="0" indent="0">
              <a:buNone/>
            </a:pPr>
            <a:r>
              <a:rPr lang="en-US" b="1" dirty="0" smtClean="0">
                <a:solidFill>
                  <a:schemeClr val="tx1"/>
                </a:solidFill>
              </a:rPr>
              <a:t>Now.</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smtClean="0">
                <a:solidFill>
                  <a:schemeClr val="tx1"/>
                </a:solidFill>
              </a:rPr>
              <a:t>As </a:t>
            </a:r>
            <a:r>
              <a:rPr lang="en-US" b="1" dirty="0">
                <a:solidFill>
                  <a:schemeClr val="tx1"/>
                </a:solidFill>
              </a:rPr>
              <a:t>I descended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LADY MACBETH</a:t>
            </a:r>
          </a:p>
          <a:p>
            <a:pPr marL="0" indent="0">
              <a:buNone/>
            </a:pPr>
            <a:r>
              <a:rPr lang="en-US" b="1" dirty="0">
                <a:solidFill>
                  <a:schemeClr val="tx1"/>
                </a:solidFill>
              </a:rPr>
              <a:t>Ay</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smtClean="0">
                <a:solidFill>
                  <a:schemeClr val="tx1"/>
                </a:solidFill>
              </a:rPr>
              <a:t>Hark</a:t>
            </a:r>
            <a:r>
              <a:rPr lang="en-US" b="1" dirty="0">
                <a:solidFill>
                  <a:schemeClr val="tx1"/>
                </a:solidFill>
              </a:rPr>
              <a:t>! Who lies </a:t>
            </a:r>
            <a:r>
              <a:rPr lang="en-US" b="1" dirty="0" err="1">
                <a:solidFill>
                  <a:schemeClr val="tx1"/>
                </a:solidFill>
              </a:rPr>
              <a:t>i</a:t>
            </a:r>
            <a:r>
              <a:rPr lang="en-US" b="1" dirty="0">
                <a:solidFill>
                  <a:schemeClr val="tx1"/>
                </a:solidFill>
              </a:rPr>
              <a:t>' </a:t>
            </a:r>
            <a:r>
              <a:rPr lang="en-US" b="1" dirty="0" err="1">
                <a:solidFill>
                  <a:schemeClr val="tx1"/>
                </a:solidFill>
              </a:rPr>
              <a:t>th</a:t>
            </a:r>
            <a:r>
              <a:rPr lang="en-US" b="1" dirty="0">
                <a:solidFill>
                  <a:schemeClr val="tx1"/>
                </a:solidFill>
              </a:rPr>
              <a:t>' second chamber?</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MACBETH</a:t>
            </a:r>
          </a:p>
          <a:p>
            <a:pPr marL="0" indent="0">
              <a:buNone/>
            </a:pPr>
            <a:r>
              <a:rPr lang="en-US" b="1" dirty="0">
                <a:solidFill>
                  <a:prstClr val="black"/>
                </a:solidFill>
              </a:rPr>
              <a:t>When?</a:t>
            </a:r>
          </a:p>
          <a:p>
            <a:pPr marL="0" indent="0">
              <a:buNone/>
            </a:pPr>
            <a:endParaRPr lang="en-US" b="1" dirty="0">
              <a:solidFill>
                <a:prstClr val="black"/>
              </a:solidFill>
            </a:endParaRPr>
          </a:p>
          <a:p>
            <a:pPr marL="0" indent="0">
              <a:buNone/>
            </a:pPr>
            <a:r>
              <a:rPr lang="en-US" b="1" dirty="0">
                <a:solidFill>
                  <a:prstClr val="black"/>
                </a:solidFill>
              </a:rPr>
              <a:t>LADY MACBETH</a:t>
            </a:r>
          </a:p>
          <a:p>
            <a:pPr marL="0" indent="0">
              <a:buNone/>
            </a:pPr>
            <a:r>
              <a:rPr lang="en-US" b="1" dirty="0">
                <a:solidFill>
                  <a:prstClr val="black"/>
                </a:solidFill>
              </a:rPr>
              <a:t>Just now.</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As I came down?</a:t>
            </a:r>
          </a:p>
          <a:p>
            <a:pPr marL="0" indent="0">
              <a:buNone/>
            </a:pPr>
            <a:endParaRPr lang="en-US" b="1" dirty="0">
              <a:solidFill>
                <a:prstClr val="black"/>
              </a:solidFill>
            </a:endParaRPr>
          </a:p>
          <a:p>
            <a:pPr marL="0" indent="0">
              <a:buNone/>
            </a:pPr>
            <a:r>
              <a:rPr lang="en-US" b="1" dirty="0">
                <a:solidFill>
                  <a:prstClr val="black"/>
                </a:solidFill>
              </a:rPr>
              <a:t>LADY MACBETH</a:t>
            </a:r>
          </a:p>
          <a:p>
            <a:pPr marL="0" indent="0">
              <a:buNone/>
            </a:pPr>
            <a:r>
              <a:rPr lang="en-US" b="1" dirty="0">
                <a:solidFill>
                  <a:prstClr val="black"/>
                </a:solidFill>
              </a:rPr>
              <a:t>Yes.</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Listen! Who’s sleeping in the second chamber?</a:t>
            </a:r>
          </a:p>
        </p:txBody>
      </p:sp>
    </p:spTree>
    <p:extLst>
      <p:ext uri="{BB962C8B-B14F-4D97-AF65-F5344CB8AC3E}">
        <p14:creationId xmlns:p14="http://schemas.microsoft.com/office/powerpoint/2010/main" val="14425647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lnSpcReduction="10000"/>
          </a:bodyPr>
          <a:lstStyle/>
          <a:p>
            <a:pPr marL="0" indent="0">
              <a:buNone/>
            </a:pPr>
            <a:r>
              <a:rPr lang="en-US" b="1" dirty="0">
                <a:solidFill>
                  <a:schemeClr val="tx1"/>
                </a:solidFill>
              </a:rPr>
              <a:t>LADY MACBETH</a:t>
            </a:r>
          </a:p>
          <a:p>
            <a:pPr marL="0" indent="0">
              <a:buNone/>
            </a:pPr>
            <a:r>
              <a:rPr lang="en-US" b="1" dirty="0" err="1">
                <a:solidFill>
                  <a:schemeClr val="tx1"/>
                </a:solidFill>
              </a:rPr>
              <a:t>Donalbain</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(looking at his hands) This is a sorry sight</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LADY MACBETH</a:t>
            </a:r>
          </a:p>
          <a:p>
            <a:pPr marL="0" indent="0">
              <a:buNone/>
            </a:pPr>
            <a:r>
              <a:rPr lang="en-US" b="1" dirty="0">
                <a:solidFill>
                  <a:schemeClr val="tx1"/>
                </a:solidFill>
              </a:rPr>
              <a:t>A foolish thought, to say a sorry sight</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There’s one did laugh in ’s sleep, and one cried. “Murder!”</a:t>
            </a:r>
          </a:p>
          <a:p>
            <a:pPr marL="0" indent="0">
              <a:buNone/>
            </a:pPr>
            <a:r>
              <a:rPr lang="en-US" b="1" dirty="0">
                <a:solidFill>
                  <a:schemeClr val="tx1"/>
                </a:solidFill>
              </a:rPr>
              <a:t>That they did wake each other. I stood and heard them.</a:t>
            </a:r>
          </a:p>
          <a:p>
            <a:pPr marL="0" indent="0">
              <a:buNone/>
            </a:pPr>
            <a:r>
              <a:rPr lang="en-US" b="1" dirty="0">
                <a:solidFill>
                  <a:schemeClr val="tx1"/>
                </a:solidFill>
              </a:rPr>
              <a:t>But they did say their prayers, and addressed them</a:t>
            </a:r>
          </a:p>
          <a:p>
            <a:pPr marL="0" indent="0">
              <a:buNone/>
            </a:pPr>
            <a:r>
              <a:rPr lang="en-US" b="1" dirty="0">
                <a:solidFill>
                  <a:schemeClr val="tx1"/>
                </a:solidFill>
              </a:rPr>
              <a:t>Again to sleep.</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LADY MACBETH</a:t>
            </a:r>
          </a:p>
          <a:p>
            <a:pPr marL="0" indent="0">
              <a:buNone/>
            </a:pPr>
            <a:r>
              <a:rPr lang="en-US" b="1" dirty="0" err="1">
                <a:solidFill>
                  <a:prstClr val="black"/>
                </a:solidFill>
              </a:rPr>
              <a:t>Donalbain</a:t>
            </a:r>
            <a:r>
              <a:rPr lang="en-US" b="1" dirty="0">
                <a:solidFill>
                  <a:prstClr val="black"/>
                </a:solidFill>
              </a:rPr>
              <a:t>.</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(looking at his bloody hands) This is a sorry sight.</a:t>
            </a:r>
          </a:p>
          <a:p>
            <a:pPr marL="0" indent="0">
              <a:buNone/>
            </a:pPr>
            <a:endParaRPr lang="en-US" b="1" dirty="0">
              <a:solidFill>
                <a:prstClr val="black"/>
              </a:solidFill>
            </a:endParaRPr>
          </a:p>
          <a:p>
            <a:pPr marL="0" indent="0">
              <a:buNone/>
            </a:pPr>
            <a:r>
              <a:rPr lang="en-US" b="1" dirty="0">
                <a:solidFill>
                  <a:prstClr val="black"/>
                </a:solidFill>
              </a:rPr>
              <a:t>LADY MACBETH</a:t>
            </a:r>
          </a:p>
          <a:p>
            <a:pPr marL="0" indent="0">
              <a:buNone/>
            </a:pPr>
            <a:r>
              <a:rPr lang="en-US" b="1" dirty="0">
                <a:solidFill>
                  <a:prstClr val="black"/>
                </a:solidFill>
              </a:rPr>
              <a:t>That’s a stupid thing to say.</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One of the servants laughed in his sleep, and one cried, “Murder!” and they woke each other up. I stood and listened to them, but then they said their prayers and went back to sleep.</a:t>
            </a:r>
          </a:p>
        </p:txBody>
      </p:sp>
    </p:spTree>
    <p:extLst>
      <p:ext uri="{BB962C8B-B14F-4D97-AF65-F5344CB8AC3E}">
        <p14:creationId xmlns:p14="http://schemas.microsoft.com/office/powerpoint/2010/main" val="14425647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b="1" dirty="0">
                <a:solidFill>
                  <a:schemeClr val="tx1"/>
                </a:solidFill>
              </a:rPr>
              <a:t>LADY MACBETH</a:t>
            </a:r>
          </a:p>
          <a:p>
            <a:pPr marL="0" indent="0">
              <a:buNone/>
            </a:pPr>
            <a:r>
              <a:rPr lang="en-US" b="1" dirty="0" smtClean="0">
                <a:solidFill>
                  <a:schemeClr val="tx1"/>
                </a:solidFill>
              </a:rPr>
              <a:t>There </a:t>
            </a:r>
            <a:r>
              <a:rPr lang="en-US" b="1" dirty="0">
                <a:solidFill>
                  <a:schemeClr val="tx1"/>
                </a:solidFill>
              </a:rPr>
              <a:t>are two lodged together</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One cried, “God bless us!” and “Amen” the other,</a:t>
            </a:r>
          </a:p>
          <a:p>
            <a:pPr marL="0" indent="0">
              <a:buNone/>
            </a:pPr>
            <a:r>
              <a:rPr lang="en-US" b="1" dirty="0">
                <a:solidFill>
                  <a:schemeClr val="tx1"/>
                </a:solidFill>
              </a:rPr>
              <a:t>As they had seen me with these hangman’s hands.</a:t>
            </a:r>
          </a:p>
          <a:p>
            <a:pPr marL="0" indent="0">
              <a:buNone/>
            </a:pPr>
            <a:r>
              <a:rPr lang="en-US" b="1" dirty="0" err="1">
                <a:solidFill>
                  <a:schemeClr val="tx1"/>
                </a:solidFill>
              </a:rPr>
              <a:t>List'ning</a:t>
            </a:r>
            <a:r>
              <a:rPr lang="en-US" b="1" dirty="0">
                <a:solidFill>
                  <a:schemeClr val="tx1"/>
                </a:solidFill>
              </a:rPr>
              <a:t> their fear I could not say “Amen,”</a:t>
            </a:r>
          </a:p>
          <a:p>
            <a:pPr marL="0" indent="0">
              <a:buNone/>
            </a:pPr>
            <a:r>
              <a:rPr lang="en-US" b="1" dirty="0">
                <a:solidFill>
                  <a:schemeClr val="tx1"/>
                </a:solidFill>
              </a:rPr>
              <a:t>When they did say “God bless us</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LADY MACBETH</a:t>
            </a:r>
          </a:p>
          <a:p>
            <a:pPr marL="0" indent="0">
              <a:buNone/>
            </a:pPr>
            <a:r>
              <a:rPr lang="en-US" b="1" dirty="0">
                <a:solidFill>
                  <a:schemeClr val="tx1"/>
                </a:solidFill>
              </a:rPr>
              <a:t>Consider it not so deeply.</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LADY MACBETH</a:t>
            </a:r>
          </a:p>
          <a:p>
            <a:pPr marL="0" indent="0">
              <a:buNone/>
            </a:pPr>
            <a:r>
              <a:rPr lang="en-US" b="1" dirty="0">
                <a:solidFill>
                  <a:prstClr val="black"/>
                </a:solidFill>
              </a:rPr>
              <a:t>Malcolm and </a:t>
            </a:r>
            <a:r>
              <a:rPr lang="en-US" b="1" dirty="0" err="1">
                <a:solidFill>
                  <a:prstClr val="black"/>
                </a:solidFill>
              </a:rPr>
              <a:t>Donalbain</a:t>
            </a:r>
            <a:r>
              <a:rPr lang="en-US" b="1" dirty="0">
                <a:solidFill>
                  <a:prstClr val="black"/>
                </a:solidFill>
              </a:rPr>
              <a:t> are asleep in the same room.</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One servant cried, “God bless us!” and the other replied, “Amen,” as if they had seen my bloody hands. Listening to their frightened voices, I couldn’t reply “Amen” when they said “God bless us!”</a:t>
            </a:r>
          </a:p>
          <a:p>
            <a:pPr marL="0" indent="0">
              <a:buNone/>
            </a:pPr>
            <a:endParaRPr lang="en-US" b="1" dirty="0">
              <a:solidFill>
                <a:prstClr val="black"/>
              </a:solidFill>
            </a:endParaRPr>
          </a:p>
          <a:p>
            <a:pPr marL="0" indent="0">
              <a:buNone/>
            </a:pPr>
            <a:r>
              <a:rPr lang="en-US" b="1" dirty="0">
                <a:solidFill>
                  <a:prstClr val="black"/>
                </a:solidFill>
              </a:rPr>
              <a:t>LADY MACBETH</a:t>
            </a:r>
          </a:p>
          <a:p>
            <a:pPr marL="0" indent="0">
              <a:buNone/>
            </a:pPr>
            <a:r>
              <a:rPr lang="en-US" b="1" dirty="0">
                <a:solidFill>
                  <a:prstClr val="black"/>
                </a:solidFill>
              </a:rPr>
              <a:t>Don’t think about it so much.</a:t>
            </a:r>
          </a:p>
        </p:txBody>
      </p:sp>
    </p:spTree>
    <p:extLst>
      <p:ext uri="{BB962C8B-B14F-4D97-AF65-F5344CB8AC3E}">
        <p14:creationId xmlns:p14="http://schemas.microsoft.com/office/powerpoint/2010/main" val="14425647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010400" cy="6858000"/>
          </a:xfrm>
        </p:spPr>
        <p:txBody>
          <a:bodyPr>
            <a:normAutofit fontScale="92500"/>
          </a:bodyPr>
          <a:lstStyle/>
          <a:p>
            <a:pPr marL="0" indent="0">
              <a:buNone/>
            </a:pPr>
            <a:r>
              <a:rPr lang="en-US" b="1" dirty="0">
                <a:solidFill>
                  <a:schemeClr val="tx1"/>
                </a:solidFill>
              </a:rPr>
              <a:t>MACBETH</a:t>
            </a:r>
          </a:p>
          <a:p>
            <a:pPr marL="0" indent="0">
              <a:buNone/>
            </a:pPr>
            <a:r>
              <a:rPr lang="en-US" b="1" dirty="0">
                <a:solidFill>
                  <a:schemeClr val="tx1"/>
                </a:solidFill>
              </a:rPr>
              <a:t>But wherefore could not I pronounce “Amen”?</a:t>
            </a:r>
          </a:p>
          <a:p>
            <a:pPr marL="0" indent="0">
              <a:buNone/>
            </a:pPr>
            <a:r>
              <a:rPr lang="en-US" b="1" dirty="0">
                <a:solidFill>
                  <a:schemeClr val="tx1"/>
                </a:solidFill>
              </a:rPr>
              <a:t>I had most need of blessing, and “Amen”</a:t>
            </a:r>
          </a:p>
          <a:p>
            <a:pPr marL="0" indent="0">
              <a:buNone/>
            </a:pPr>
            <a:r>
              <a:rPr lang="en-US" b="1" dirty="0">
                <a:solidFill>
                  <a:schemeClr val="tx1"/>
                </a:solidFill>
              </a:rPr>
              <a:t>Stuck in my throat</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LADY MACBETH</a:t>
            </a:r>
          </a:p>
          <a:p>
            <a:pPr marL="0" indent="0">
              <a:buNone/>
            </a:pPr>
            <a:r>
              <a:rPr lang="en-US" b="1" dirty="0" smtClean="0">
                <a:solidFill>
                  <a:schemeClr val="tx1"/>
                </a:solidFill>
              </a:rPr>
              <a:t>These </a:t>
            </a:r>
            <a:r>
              <a:rPr lang="en-US" b="1" dirty="0">
                <a:solidFill>
                  <a:schemeClr val="tx1"/>
                </a:solidFill>
              </a:rPr>
              <a:t>deeds must not be thought</a:t>
            </a:r>
          </a:p>
          <a:p>
            <a:pPr marL="0" indent="0">
              <a:buNone/>
            </a:pPr>
            <a:r>
              <a:rPr lang="en-US" b="1" dirty="0">
                <a:solidFill>
                  <a:schemeClr val="tx1"/>
                </a:solidFill>
              </a:rPr>
              <a:t>After these ways. So, it will make us mad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err="1">
                <a:solidFill>
                  <a:schemeClr val="tx1"/>
                </a:solidFill>
              </a:rPr>
              <a:t>Methought</a:t>
            </a:r>
            <a:r>
              <a:rPr lang="en-US" b="1" dirty="0">
                <a:solidFill>
                  <a:schemeClr val="tx1"/>
                </a:solidFill>
              </a:rPr>
              <a:t> I heard a voice cry, “Sleep no more!</a:t>
            </a:r>
          </a:p>
          <a:p>
            <a:pPr marL="0" indent="0">
              <a:buNone/>
            </a:pPr>
            <a:r>
              <a:rPr lang="en-US" b="1" dirty="0">
                <a:solidFill>
                  <a:schemeClr val="tx1"/>
                </a:solidFill>
              </a:rPr>
              <a:t>Macbeth does murder sleep”—the innocent sleep,</a:t>
            </a:r>
          </a:p>
          <a:p>
            <a:pPr marL="0" indent="0">
              <a:buNone/>
            </a:pPr>
            <a:r>
              <a:rPr lang="en-US" b="1" dirty="0">
                <a:solidFill>
                  <a:schemeClr val="tx1"/>
                </a:solidFill>
              </a:rPr>
              <a:t>Sleep that knits up the raveled </a:t>
            </a:r>
            <a:r>
              <a:rPr lang="en-US" b="1" dirty="0" err="1">
                <a:solidFill>
                  <a:schemeClr val="tx1"/>
                </a:solidFill>
              </a:rPr>
              <a:t>sleave</a:t>
            </a:r>
            <a:r>
              <a:rPr lang="en-US" b="1" dirty="0">
                <a:solidFill>
                  <a:schemeClr val="tx1"/>
                </a:solidFill>
              </a:rPr>
              <a:t> of care,</a:t>
            </a:r>
          </a:p>
          <a:p>
            <a:pPr marL="0" indent="0">
              <a:buNone/>
            </a:pPr>
            <a:r>
              <a:rPr lang="en-US" b="1" dirty="0">
                <a:solidFill>
                  <a:schemeClr val="tx1"/>
                </a:solidFill>
              </a:rPr>
              <a:t>The death of each day’s life, sore labor’s bath,</a:t>
            </a:r>
          </a:p>
          <a:p>
            <a:pPr marL="0" indent="0">
              <a:buNone/>
            </a:pPr>
            <a:r>
              <a:rPr lang="en-US" b="1" dirty="0">
                <a:solidFill>
                  <a:schemeClr val="tx1"/>
                </a:solidFill>
              </a:rPr>
              <a:t>Balm of hurt minds, great nature’s second course,</a:t>
            </a:r>
          </a:p>
          <a:p>
            <a:pPr marL="0" indent="0">
              <a:buNone/>
            </a:pPr>
            <a:r>
              <a:rPr lang="en-US" b="1" dirty="0">
                <a:solidFill>
                  <a:schemeClr val="tx1"/>
                </a:solidFill>
              </a:rPr>
              <a:t>Chief </a:t>
            </a:r>
            <a:r>
              <a:rPr lang="en-US" b="1" dirty="0" err="1">
                <a:solidFill>
                  <a:schemeClr val="tx1"/>
                </a:solidFill>
              </a:rPr>
              <a:t>nourisher</a:t>
            </a:r>
            <a:r>
              <a:rPr lang="en-US" b="1" dirty="0">
                <a:solidFill>
                  <a:schemeClr val="tx1"/>
                </a:solidFill>
              </a:rPr>
              <a:t> in life’s feast.</a:t>
            </a:r>
          </a:p>
        </p:txBody>
      </p:sp>
      <p:sp>
        <p:nvSpPr>
          <p:cNvPr id="4" name="Content Placeholder 2"/>
          <p:cNvSpPr txBox="1">
            <a:spLocks/>
          </p:cNvSpPr>
          <p:nvPr/>
        </p:nvSpPr>
        <p:spPr>
          <a:xfrm>
            <a:off x="7010400" y="-31845"/>
            <a:ext cx="5181600" cy="6858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MACBETH</a:t>
            </a:r>
          </a:p>
          <a:p>
            <a:pPr marL="0" indent="0">
              <a:buNone/>
            </a:pPr>
            <a:r>
              <a:rPr lang="en-US" b="1" dirty="0">
                <a:solidFill>
                  <a:prstClr val="black"/>
                </a:solidFill>
              </a:rPr>
              <a:t>But why couldn’t I say “Amen”? I desperately needed God’s blessing, but the word “Amen” stuck in my throat.</a:t>
            </a:r>
          </a:p>
          <a:p>
            <a:pPr marL="0" indent="0">
              <a:buNone/>
            </a:pPr>
            <a:endParaRPr lang="en-US" b="1" dirty="0">
              <a:solidFill>
                <a:prstClr val="black"/>
              </a:solidFill>
            </a:endParaRPr>
          </a:p>
          <a:p>
            <a:pPr marL="0" indent="0">
              <a:buNone/>
            </a:pPr>
            <a:r>
              <a:rPr lang="en-US" b="1" dirty="0">
                <a:solidFill>
                  <a:prstClr val="black"/>
                </a:solidFill>
              </a:rPr>
              <a:t>LADY MACBETH</a:t>
            </a:r>
          </a:p>
          <a:p>
            <a:pPr marL="0" indent="0">
              <a:buNone/>
            </a:pPr>
            <a:r>
              <a:rPr lang="en-US" b="1" dirty="0">
                <a:solidFill>
                  <a:prstClr val="black"/>
                </a:solidFill>
              </a:rPr>
              <a:t>We can’t think that way about what we did. If we do, it’ll drive us crazy.</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I thought I heard a voice cry, “Sleep no more! Macbeth is murdering sleep.” Innocent sleep. Sleep that soothes away all our worries. Sleep that puts each day to rest. Sleep that relieves the weary laborer and heals hurt minds. Sleep, the main course in life’s feast, and the most nourishing.</a:t>
            </a:r>
          </a:p>
        </p:txBody>
      </p:sp>
    </p:spTree>
    <p:extLst>
      <p:ext uri="{BB962C8B-B14F-4D97-AF65-F5344CB8AC3E}">
        <p14:creationId xmlns:p14="http://schemas.microsoft.com/office/powerpoint/2010/main" val="14425647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b="1" dirty="0">
                <a:solidFill>
                  <a:schemeClr val="tx1"/>
                </a:solidFill>
              </a:rPr>
              <a:t>LADY MACBETH</a:t>
            </a:r>
          </a:p>
          <a:p>
            <a:pPr marL="0" indent="0">
              <a:buNone/>
            </a:pPr>
            <a:r>
              <a:rPr lang="en-US" b="1" dirty="0" smtClean="0">
                <a:solidFill>
                  <a:schemeClr val="tx1"/>
                </a:solidFill>
              </a:rPr>
              <a:t>What </a:t>
            </a:r>
            <a:r>
              <a:rPr lang="en-US" b="1" dirty="0">
                <a:solidFill>
                  <a:schemeClr val="tx1"/>
                </a:solidFill>
              </a:rPr>
              <a:t>do you </a:t>
            </a:r>
            <a:r>
              <a:rPr lang="en-US" b="1" dirty="0" smtClean="0">
                <a:solidFill>
                  <a:schemeClr val="tx1"/>
                </a:solidFill>
              </a:rPr>
              <a:t>mean?</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Still it cried, “Sleep no more!” to all the house.</a:t>
            </a:r>
          </a:p>
          <a:p>
            <a:pPr marL="0" indent="0">
              <a:buNone/>
            </a:pPr>
            <a:r>
              <a:rPr lang="en-US" b="1" dirty="0">
                <a:solidFill>
                  <a:schemeClr val="tx1"/>
                </a:solidFill>
              </a:rPr>
              <a:t>“</a:t>
            </a:r>
            <a:r>
              <a:rPr lang="en-US" b="1" dirty="0" err="1">
                <a:solidFill>
                  <a:schemeClr val="tx1"/>
                </a:solidFill>
              </a:rPr>
              <a:t>Glamis</a:t>
            </a:r>
            <a:r>
              <a:rPr lang="en-US" b="1" dirty="0">
                <a:solidFill>
                  <a:schemeClr val="tx1"/>
                </a:solidFill>
              </a:rPr>
              <a:t> hath murdered sleep, and therefore Cawdor</a:t>
            </a:r>
          </a:p>
          <a:p>
            <a:pPr marL="0" indent="0">
              <a:buNone/>
            </a:pPr>
            <a:r>
              <a:rPr lang="en-US" b="1" dirty="0">
                <a:solidFill>
                  <a:schemeClr val="tx1"/>
                </a:solidFill>
              </a:rPr>
              <a:t>Shall sleep no more. Macbeth shall sleep no more.”</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LADY MACBETH</a:t>
            </a:r>
          </a:p>
          <a:p>
            <a:pPr marL="0" indent="0">
              <a:buNone/>
            </a:pPr>
            <a:r>
              <a:rPr lang="en-US" b="1" dirty="0">
                <a:solidFill>
                  <a:prstClr val="black"/>
                </a:solidFill>
              </a:rPr>
              <a:t>What are you talking about?</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The voice kept crying, “Sleep no more!” to everyone in the house. “Macbeth has murdered sleep, and therefore Macbeth will sleep no more.”</a:t>
            </a:r>
          </a:p>
          <a:p>
            <a:pPr marL="0" indent="0">
              <a:buNone/>
            </a:pPr>
            <a:endParaRPr lang="en-US" b="1" dirty="0">
              <a:solidFill>
                <a:prstClr val="black"/>
              </a:solidFill>
            </a:endParaRPr>
          </a:p>
          <a:p>
            <a:pPr marL="0" indent="0">
              <a:buNone/>
            </a:pPr>
            <a:endParaRPr lang="en-US" b="1" dirty="0">
              <a:solidFill>
                <a:prstClr val="black"/>
              </a:solidFill>
            </a:endParaRPr>
          </a:p>
        </p:txBody>
      </p:sp>
    </p:spTree>
    <p:extLst>
      <p:ext uri="{BB962C8B-B14F-4D97-AF65-F5344CB8AC3E}">
        <p14:creationId xmlns:p14="http://schemas.microsoft.com/office/powerpoint/2010/main" val="14425647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b="1" dirty="0">
                <a:solidFill>
                  <a:schemeClr val="tx1"/>
                </a:solidFill>
              </a:rPr>
              <a:t>LADY MACBETH</a:t>
            </a:r>
          </a:p>
          <a:p>
            <a:pPr marL="0" indent="0">
              <a:buNone/>
            </a:pPr>
            <a:r>
              <a:rPr lang="en-US" b="1" dirty="0">
                <a:solidFill>
                  <a:schemeClr val="tx1"/>
                </a:solidFill>
              </a:rPr>
              <a:t>Who was it that thus cried? Why, worthy thane,</a:t>
            </a:r>
          </a:p>
          <a:p>
            <a:pPr marL="0" indent="0">
              <a:buNone/>
            </a:pPr>
            <a:r>
              <a:rPr lang="en-US" b="1" dirty="0">
                <a:solidFill>
                  <a:schemeClr val="tx1"/>
                </a:solidFill>
              </a:rPr>
              <a:t>You do unbend your noble strength to think</a:t>
            </a:r>
          </a:p>
          <a:p>
            <a:pPr marL="0" indent="0">
              <a:buNone/>
            </a:pPr>
            <a:r>
              <a:rPr lang="en-US" b="1" dirty="0">
                <a:solidFill>
                  <a:schemeClr val="tx1"/>
                </a:solidFill>
              </a:rPr>
              <a:t>So brainsickly of things. Go get some water,</a:t>
            </a:r>
          </a:p>
          <a:p>
            <a:pPr marL="0" indent="0">
              <a:buNone/>
            </a:pPr>
            <a:r>
              <a:rPr lang="en-US" b="1" dirty="0">
                <a:solidFill>
                  <a:schemeClr val="tx1"/>
                </a:solidFill>
              </a:rPr>
              <a:t>And wash this filthy witness from your hand.</a:t>
            </a:r>
          </a:p>
          <a:p>
            <a:pPr marL="0" indent="0">
              <a:buNone/>
            </a:pPr>
            <a:r>
              <a:rPr lang="en-US" b="1" dirty="0">
                <a:solidFill>
                  <a:schemeClr val="tx1"/>
                </a:solidFill>
              </a:rPr>
              <a:t>Why did you bring these daggers from the place?</a:t>
            </a:r>
          </a:p>
          <a:p>
            <a:pPr marL="0" indent="0">
              <a:buNone/>
            </a:pPr>
            <a:r>
              <a:rPr lang="en-US" b="1" dirty="0">
                <a:solidFill>
                  <a:schemeClr val="tx1"/>
                </a:solidFill>
              </a:rPr>
              <a:t>They must lie there. Go carry them and smear</a:t>
            </a:r>
          </a:p>
          <a:p>
            <a:pPr marL="0" indent="0">
              <a:buNone/>
            </a:pPr>
            <a:r>
              <a:rPr lang="en-US" b="1" dirty="0">
                <a:solidFill>
                  <a:schemeClr val="tx1"/>
                </a:solidFill>
              </a:rPr>
              <a:t>The sleepy grooms with blood.</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LADY MACBETH</a:t>
            </a:r>
          </a:p>
          <a:p>
            <a:pPr marL="0" indent="0">
              <a:buNone/>
            </a:pPr>
            <a:r>
              <a:rPr lang="en-US" b="1" dirty="0">
                <a:solidFill>
                  <a:prstClr val="black"/>
                </a:solidFill>
              </a:rPr>
              <a:t>Who said that? Why, my worthy lord, you let yourself become weak when you think about things in this cowardly way. Go get some water and wash this bloody evidence from your hands. Why did you carry these daggers out of the room? They have to stay there. Go take them back and smear the sleeping guards with the blood.</a:t>
            </a:r>
          </a:p>
        </p:txBody>
      </p:sp>
    </p:spTree>
    <p:extLst>
      <p:ext uri="{BB962C8B-B14F-4D97-AF65-F5344CB8AC3E}">
        <p14:creationId xmlns:p14="http://schemas.microsoft.com/office/powerpoint/2010/main" val="14425647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b="1" dirty="0">
                <a:solidFill>
                  <a:schemeClr val="tx1"/>
                </a:solidFill>
              </a:rPr>
              <a:t>MACBETH</a:t>
            </a:r>
          </a:p>
          <a:p>
            <a:pPr marL="0" indent="0">
              <a:buNone/>
            </a:pPr>
            <a:r>
              <a:rPr lang="en-US" b="1" dirty="0" smtClean="0">
                <a:solidFill>
                  <a:schemeClr val="tx1"/>
                </a:solidFill>
              </a:rPr>
              <a:t>I’ll </a:t>
            </a:r>
            <a:r>
              <a:rPr lang="en-US" b="1" dirty="0">
                <a:solidFill>
                  <a:schemeClr val="tx1"/>
                </a:solidFill>
              </a:rPr>
              <a:t>go no more:</a:t>
            </a:r>
          </a:p>
          <a:p>
            <a:pPr marL="0" indent="0">
              <a:buNone/>
            </a:pPr>
            <a:r>
              <a:rPr lang="en-US" b="1" dirty="0">
                <a:solidFill>
                  <a:schemeClr val="tx1"/>
                </a:solidFill>
              </a:rPr>
              <a:t>I am afraid to think what I have done;</a:t>
            </a:r>
          </a:p>
          <a:p>
            <a:pPr marL="0" indent="0">
              <a:buNone/>
            </a:pPr>
            <a:r>
              <a:rPr lang="en-US" b="1" dirty="0">
                <a:solidFill>
                  <a:schemeClr val="tx1"/>
                </a:solidFill>
              </a:rPr>
              <a:t>Look on ’t again I dare not</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LADY MACBETH</a:t>
            </a:r>
          </a:p>
          <a:p>
            <a:pPr marL="0" indent="0">
              <a:buNone/>
            </a:pPr>
            <a:r>
              <a:rPr lang="en-US" b="1" dirty="0" smtClean="0">
                <a:solidFill>
                  <a:schemeClr val="tx1"/>
                </a:solidFill>
              </a:rPr>
              <a:t>Infirm </a:t>
            </a:r>
            <a:r>
              <a:rPr lang="en-US" b="1" dirty="0">
                <a:solidFill>
                  <a:schemeClr val="tx1"/>
                </a:solidFill>
              </a:rPr>
              <a:t>of purpose!</a:t>
            </a:r>
          </a:p>
          <a:p>
            <a:pPr marL="0" indent="0">
              <a:buNone/>
            </a:pPr>
            <a:r>
              <a:rPr lang="en-US" b="1" dirty="0">
                <a:solidFill>
                  <a:schemeClr val="tx1"/>
                </a:solidFill>
              </a:rPr>
              <a:t>Give me the daggers. The sleeping and the dead</a:t>
            </a:r>
          </a:p>
          <a:p>
            <a:pPr marL="0" indent="0">
              <a:buNone/>
            </a:pPr>
            <a:r>
              <a:rPr lang="en-US" b="1" dirty="0">
                <a:solidFill>
                  <a:schemeClr val="tx1"/>
                </a:solidFill>
              </a:rPr>
              <a:t>Are but as pictures. </a:t>
            </a:r>
            <a:r>
              <a:rPr lang="en-US" b="1" dirty="0" err="1">
                <a:solidFill>
                  <a:schemeClr val="tx1"/>
                </a:solidFill>
              </a:rPr>
              <a:t>'Tis</a:t>
            </a:r>
            <a:r>
              <a:rPr lang="en-US" b="1" dirty="0">
                <a:solidFill>
                  <a:schemeClr val="tx1"/>
                </a:solidFill>
              </a:rPr>
              <a:t> the eye of childhood</a:t>
            </a:r>
          </a:p>
          <a:p>
            <a:pPr marL="0" indent="0">
              <a:buNone/>
            </a:pPr>
            <a:r>
              <a:rPr lang="en-US" b="1" dirty="0">
                <a:solidFill>
                  <a:schemeClr val="tx1"/>
                </a:solidFill>
              </a:rPr>
              <a:t>That fears a painted devil. If he do bleed,</a:t>
            </a:r>
          </a:p>
          <a:p>
            <a:pPr marL="0" indent="0">
              <a:buNone/>
            </a:pPr>
            <a:r>
              <a:rPr lang="en-US" b="1" dirty="0">
                <a:solidFill>
                  <a:schemeClr val="tx1"/>
                </a:solidFill>
              </a:rPr>
              <a:t>I’ll gild the faces of the grooms withal,</a:t>
            </a:r>
          </a:p>
          <a:p>
            <a:pPr marL="0" indent="0">
              <a:buNone/>
            </a:pPr>
            <a:r>
              <a:rPr lang="en-US" b="1" dirty="0">
                <a:solidFill>
                  <a:schemeClr val="tx1"/>
                </a:solidFill>
              </a:rPr>
              <a:t>For it must seem their guilt.</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MACBETH</a:t>
            </a:r>
          </a:p>
          <a:p>
            <a:pPr marL="0" indent="0">
              <a:buNone/>
            </a:pPr>
            <a:r>
              <a:rPr lang="en-US" b="1" dirty="0">
                <a:solidFill>
                  <a:prstClr val="black"/>
                </a:solidFill>
              </a:rPr>
              <a:t>I can’t go back. I’m afraid even to think about what I’ve done. I can’t stand to look at it again.</a:t>
            </a:r>
          </a:p>
          <a:p>
            <a:pPr marL="0" indent="0">
              <a:buNone/>
            </a:pPr>
            <a:endParaRPr lang="en-US" b="1" dirty="0">
              <a:solidFill>
                <a:prstClr val="black"/>
              </a:solidFill>
            </a:endParaRPr>
          </a:p>
          <a:p>
            <a:pPr marL="0" indent="0">
              <a:buNone/>
            </a:pPr>
            <a:r>
              <a:rPr lang="en-US" b="1" dirty="0">
                <a:solidFill>
                  <a:prstClr val="black"/>
                </a:solidFill>
              </a:rPr>
              <a:t>LADY MACBETH</a:t>
            </a:r>
          </a:p>
          <a:p>
            <a:pPr marL="0" indent="0">
              <a:buNone/>
            </a:pPr>
            <a:r>
              <a:rPr lang="en-US" b="1" dirty="0">
                <a:solidFill>
                  <a:prstClr val="black"/>
                </a:solidFill>
              </a:rPr>
              <a:t>Coward! Give me the daggers. Dead and sleeping people can’t hurt you any more than pictures can. Only children are afraid of scary pictures. If Duncan bleeds I’ll paint the servants' faces with his blood. We must make it seem like they’re guilty.</a:t>
            </a:r>
          </a:p>
        </p:txBody>
      </p:sp>
    </p:spTree>
    <p:extLst>
      <p:ext uri="{BB962C8B-B14F-4D97-AF65-F5344CB8AC3E}">
        <p14:creationId xmlns:p14="http://schemas.microsoft.com/office/powerpoint/2010/main" val="14425647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i="1" dirty="0" smtClean="0">
                <a:solidFill>
                  <a:srgbClr val="000000"/>
                </a:solidFill>
                <a:latin typeface="Lucida Grande"/>
              </a:rPr>
              <a:t>Exit</a:t>
            </a:r>
          </a:p>
          <a:p>
            <a:pPr marL="0" indent="0">
              <a:buNone/>
            </a:pPr>
            <a:endParaRPr lang="en-US" b="1" i="1" dirty="0">
              <a:solidFill>
                <a:srgbClr val="000000"/>
              </a:solidFill>
              <a:latin typeface="Lucida Grande"/>
            </a:endParaRPr>
          </a:p>
          <a:p>
            <a:pPr marL="0" indent="0">
              <a:buNone/>
            </a:pPr>
            <a:r>
              <a:rPr lang="en-US" i="1" dirty="0">
                <a:solidFill>
                  <a:srgbClr val="000000"/>
                </a:solidFill>
                <a:latin typeface="Lucida Grande"/>
              </a:rPr>
              <a:t>Knock </a:t>
            </a:r>
            <a:r>
              <a:rPr lang="en-US" i="1" dirty="0" smtClean="0">
                <a:solidFill>
                  <a:srgbClr val="000000"/>
                </a:solidFill>
                <a:latin typeface="Lucida Grande"/>
              </a:rPr>
              <a:t>within</a:t>
            </a:r>
          </a:p>
          <a:p>
            <a:pPr marL="0" indent="0">
              <a:buNone/>
            </a:pPr>
            <a:endParaRPr lang="en-US" b="1" i="1" dirty="0">
              <a:solidFill>
                <a:srgbClr val="000000"/>
              </a:solidFill>
              <a:latin typeface="Lucida Grande"/>
            </a:endParaRPr>
          </a:p>
          <a:p>
            <a:pPr marL="0" indent="0">
              <a:buNone/>
            </a:pPr>
            <a:r>
              <a:rPr lang="en-US" b="1" dirty="0">
                <a:solidFill>
                  <a:schemeClr val="tx1"/>
                </a:solidFill>
              </a:rPr>
              <a:t>MACBETH</a:t>
            </a:r>
          </a:p>
          <a:p>
            <a:pPr marL="0" indent="0">
              <a:buNone/>
            </a:pPr>
            <a:r>
              <a:rPr lang="en-US" b="1" dirty="0" smtClean="0">
                <a:solidFill>
                  <a:schemeClr val="tx1"/>
                </a:solidFill>
              </a:rPr>
              <a:t>Whence </a:t>
            </a:r>
            <a:r>
              <a:rPr lang="en-US" b="1" dirty="0">
                <a:solidFill>
                  <a:schemeClr val="tx1"/>
                </a:solidFill>
              </a:rPr>
              <a:t>is that knocking?</a:t>
            </a:r>
          </a:p>
          <a:p>
            <a:pPr marL="0" indent="0">
              <a:buNone/>
            </a:pPr>
            <a:r>
              <a:rPr lang="en-US" b="1" dirty="0">
                <a:solidFill>
                  <a:schemeClr val="tx1"/>
                </a:solidFill>
              </a:rPr>
              <a:t>How is ’t with me when every noise </a:t>
            </a:r>
            <a:r>
              <a:rPr lang="en-US" b="1" dirty="0" err="1">
                <a:solidFill>
                  <a:schemeClr val="tx1"/>
                </a:solidFill>
              </a:rPr>
              <a:t>appals</a:t>
            </a:r>
            <a:r>
              <a:rPr lang="en-US" b="1" dirty="0">
                <a:solidFill>
                  <a:schemeClr val="tx1"/>
                </a:solidFill>
              </a:rPr>
              <a:t> me?</a:t>
            </a:r>
          </a:p>
          <a:p>
            <a:pPr marL="0" indent="0">
              <a:buNone/>
            </a:pPr>
            <a:r>
              <a:rPr lang="en-US" b="1" dirty="0">
                <a:solidFill>
                  <a:schemeClr val="tx1"/>
                </a:solidFill>
              </a:rPr>
              <a:t>What hands are here? Ha! They pluck out mine eyes.</a:t>
            </a:r>
          </a:p>
          <a:p>
            <a:pPr marL="0" indent="0">
              <a:buNone/>
            </a:pPr>
            <a:r>
              <a:rPr lang="en-US" b="1" dirty="0">
                <a:solidFill>
                  <a:schemeClr val="tx1"/>
                </a:solidFill>
              </a:rPr>
              <a:t>Will all great Neptune’s ocean wash this blood</a:t>
            </a:r>
          </a:p>
          <a:p>
            <a:pPr marL="0" indent="0">
              <a:buNone/>
            </a:pPr>
            <a:r>
              <a:rPr lang="en-US" b="1" dirty="0">
                <a:solidFill>
                  <a:schemeClr val="tx1"/>
                </a:solidFill>
              </a:rPr>
              <a:t>Clean from my hand? No, this my hand will rather</a:t>
            </a:r>
          </a:p>
          <a:p>
            <a:pPr marL="0" indent="0">
              <a:buNone/>
            </a:pPr>
            <a:r>
              <a:rPr lang="en-US" b="1" dirty="0">
                <a:solidFill>
                  <a:schemeClr val="tx1"/>
                </a:solidFill>
              </a:rPr>
              <a:t>The multitudinous seas incarnadine,</a:t>
            </a:r>
          </a:p>
          <a:p>
            <a:pPr marL="0" indent="0">
              <a:buNone/>
            </a:pPr>
            <a:r>
              <a:rPr lang="en-US" b="1" dirty="0">
                <a:solidFill>
                  <a:schemeClr val="tx1"/>
                </a:solidFill>
              </a:rPr>
              <a:t>Making the green one red.</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i="1" dirty="0">
                <a:solidFill>
                  <a:srgbClr val="000000"/>
                </a:solidFill>
                <a:latin typeface="Lucida Grande"/>
              </a:rPr>
              <a:t>LADY MACBETH</a:t>
            </a:r>
            <a:r>
              <a:rPr lang="en-US" i="1" dirty="0">
                <a:solidFill>
                  <a:srgbClr val="000000"/>
                </a:solidFill>
                <a:latin typeface="Lucida Grande"/>
              </a:rPr>
              <a:t> exits.</a:t>
            </a:r>
          </a:p>
          <a:p>
            <a:pPr marL="0" indent="0">
              <a:buNone/>
            </a:pPr>
            <a:endParaRPr lang="en-US" b="1" i="1" dirty="0">
              <a:solidFill>
                <a:srgbClr val="000000"/>
              </a:solidFill>
              <a:latin typeface="Lucida Grande"/>
            </a:endParaRPr>
          </a:p>
          <a:p>
            <a:pPr marL="0" indent="0">
              <a:buNone/>
            </a:pPr>
            <a:r>
              <a:rPr lang="en-US" i="1" dirty="0">
                <a:solidFill>
                  <a:srgbClr val="000000"/>
                </a:solidFill>
                <a:latin typeface="Lucida Grande"/>
              </a:rPr>
              <a:t>A sound of knocking from offstage.</a:t>
            </a:r>
          </a:p>
          <a:p>
            <a:pPr marL="0" indent="0">
              <a:buNone/>
            </a:pPr>
            <a:endParaRPr lang="en-US" b="1" i="1" dirty="0">
              <a:solidFill>
                <a:srgbClr val="000000"/>
              </a:solidFill>
              <a:latin typeface="Lucida Grande"/>
            </a:endParaRPr>
          </a:p>
          <a:p>
            <a:pPr marL="0" indent="0">
              <a:buNone/>
            </a:pPr>
            <a:r>
              <a:rPr lang="en-US" b="1" dirty="0">
                <a:solidFill>
                  <a:prstClr val="black"/>
                </a:solidFill>
              </a:rPr>
              <a:t>MACBETH</a:t>
            </a:r>
          </a:p>
          <a:p>
            <a:pPr marL="0" indent="0">
              <a:buNone/>
            </a:pPr>
            <a:r>
              <a:rPr lang="en-US" b="1" dirty="0">
                <a:solidFill>
                  <a:prstClr val="black"/>
                </a:solidFill>
              </a:rPr>
              <a:t>Where is that knocking coming from? What’s happening to me, that I’m frightened of every noise? (looking at his hands) Whose hands are these? Ha! They’re plucking out my eyes. Will all the water in the ocean wash this blood from my hands? No, instead my hands will stain the seas scarlet, turning the green waters red.</a:t>
            </a:r>
          </a:p>
        </p:txBody>
      </p:sp>
    </p:spTree>
    <p:extLst>
      <p:ext uri="{BB962C8B-B14F-4D97-AF65-F5344CB8AC3E}">
        <p14:creationId xmlns:p14="http://schemas.microsoft.com/office/powerpoint/2010/main" val="14425647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i="1" dirty="0">
                <a:solidFill>
                  <a:srgbClr val="000000"/>
                </a:solidFill>
                <a:latin typeface="Lucida Grande"/>
              </a:rPr>
              <a:t>Enter </a:t>
            </a:r>
            <a:r>
              <a:rPr lang="en-US" b="1" i="1" dirty="0">
                <a:solidFill>
                  <a:srgbClr val="000000"/>
                </a:solidFill>
                <a:latin typeface="Lucida Grande"/>
              </a:rPr>
              <a:t>LADY </a:t>
            </a:r>
            <a:r>
              <a:rPr lang="en-US" b="1" i="1" dirty="0" smtClean="0">
                <a:solidFill>
                  <a:srgbClr val="000000"/>
                </a:solidFill>
                <a:latin typeface="Lucida Grande"/>
              </a:rPr>
              <a:t>MACBETH</a:t>
            </a:r>
          </a:p>
          <a:p>
            <a:pPr marL="0" indent="0">
              <a:buNone/>
            </a:pPr>
            <a:endParaRPr lang="en-US" b="1" i="1" dirty="0">
              <a:solidFill>
                <a:srgbClr val="000000"/>
              </a:solidFill>
              <a:latin typeface="Lucida Grande"/>
            </a:endParaRPr>
          </a:p>
          <a:p>
            <a:pPr marL="0" indent="0">
              <a:buNone/>
            </a:pPr>
            <a:r>
              <a:rPr lang="en-US" b="1" dirty="0">
                <a:solidFill>
                  <a:schemeClr val="tx1"/>
                </a:solidFill>
              </a:rPr>
              <a:t>LADY MACBETH</a:t>
            </a:r>
          </a:p>
          <a:p>
            <a:pPr marL="0" indent="0">
              <a:buNone/>
            </a:pPr>
            <a:r>
              <a:rPr lang="en-US" b="1" dirty="0">
                <a:solidFill>
                  <a:schemeClr val="tx1"/>
                </a:solidFill>
              </a:rPr>
              <a:t>My hands are of your color, but I shame</a:t>
            </a:r>
          </a:p>
          <a:p>
            <a:pPr marL="0" indent="0">
              <a:buNone/>
            </a:pPr>
            <a:r>
              <a:rPr lang="en-US" b="1" dirty="0">
                <a:solidFill>
                  <a:schemeClr val="tx1"/>
                </a:solidFill>
              </a:rPr>
              <a:t>To wear a heart so white</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Knock </a:t>
            </a:r>
            <a:r>
              <a:rPr lang="en-US" i="1" dirty="0" smtClean="0">
                <a:solidFill>
                  <a:srgbClr val="000000"/>
                </a:solidFill>
                <a:latin typeface="Lucida Grande"/>
              </a:rPr>
              <a:t>within</a:t>
            </a:r>
          </a:p>
          <a:p>
            <a:pPr marL="0" indent="0">
              <a:buNone/>
            </a:pPr>
            <a:endParaRPr lang="en-US" b="1" i="1" dirty="0">
              <a:solidFill>
                <a:srgbClr val="000000"/>
              </a:solidFill>
              <a:latin typeface="Lucida Grande"/>
            </a:endParaRPr>
          </a:p>
          <a:p>
            <a:pPr marL="0" indent="0">
              <a:buNone/>
            </a:pPr>
            <a:r>
              <a:rPr lang="en-US" b="1" dirty="0" smtClean="0">
                <a:solidFill>
                  <a:schemeClr val="tx1"/>
                </a:solidFill>
              </a:rPr>
              <a:t>LADY MACBETH</a:t>
            </a:r>
          </a:p>
          <a:p>
            <a:pPr marL="0" indent="0">
              <a:buNone/>
            </a:pPr>
            <a:r>
              <a:rPr lang="en-US" b="1" dirty="0" smtClean="0">
                <a:solidFill>
                  <a:schemeClr val="tx1"/>
                </a:solidFill>
              </a:rPr>
              <a:t>I </a:t>
            </a:r>
            <a:r>
              <a:rPr lang="en-US" b="1" dirty="0">
                <a:solidFill>
                  <a:schemeClr val="tx1"/>
                </a:solidFill>
              </a:rPr>
              <a:t>hear a knocking</a:t>
            </a:r>
          </a:p>
          <a:p>
            <a:pPr marL="0" indent="0">
              <a:buNone/>
            </a:pPr>
            <a:r>
              <a:rPr lang="en-US" b="1" dirty="0">
                <a:solidFill>
                  <a:schemeClr val="tx1"/>
                </a:solidFill>
              </a:rPr>
              <a:t>At the south entry. Retire we to our chamber.</a:t>
            </a:r>
          </a:p>
          <a:p>
            <a:pPr marL="0" indent="0">
              <a:buNone/>
            </a:pPr>
            <a:r>
              <a:rPr lang="en-US" b="1" dirty="0">
                <a:solidFill>
                  <a:schemeClr val="tx1"/>
                </a:solidFill>
              </a:rPr>
              <a:t>A little water clears us of this deed.</a:t>
            </a:r>
          </a:p>
          <a:p>
            <a:pPr marL="0" indent="0">
              <a:buNone/>
            </a:pPr>
            <a:r>
              <a:rPr lang="en-US" b="1" dirty="0">
                <a:solidFill>
                  <a:schemeClr val="tx1"/>
                </a:solidFill>
              </a:rPr>
              <a:t>How easy is it, then! Your constancy</a:t>
            </a:r>
          </a:p>
          <a:p>
            <a:pPr marL="0" indent="0">
              <a:buNone/>
            </a:pPr>
            <a:r>
              <a:rPr lang="en-US" b="1" dirty="0">
                <a:solidFill>
                  <a:schemeClr val="tx1"/>
                </a:solidFill>
              </a:rPr>
              <a:t>Hath left you unattended.</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i="1" dirty="0">
                <a:solidFill>
                  <a:srgbClr val="000000"/>
                </a:solidFill>
                <a:latin typeface="Lucida Grande"/>
              </a:rPr>
              <a:t>LADY MACBETH</a:t>
            </a:r>
            <a:r>
              <a:rPr lang="en-US" i="1" dirty="0">
                <a:solidFill>
                  <a:srgbClr val="000000"/>
                </a:solidFill>
                <a:latin typeface="Lucida Grande"/>
              </a:rPr>
              <a:t> enters.</a:t>
            </a:r>
          </a:p>
          <a:p>
            <a:pPr marL="0" indent="0">
              <a:buNone/>
            </a:pPr>
            <a:endParaRPr lang="en-US" b="1" i="1" dirty="0">
              <a:solidFill>
                <a:srgbClr val="000000"/>
              </a:solidFill>
              <a:latin typeface="Lucida Grande"/>
            </a:endParaRPr>
          </a:p>
          <a:p>
            <a:pPr marL="0" indent="0">
              <a:buNone/>
            </a:pPr>
            <a:r>
              <a:rPr lang="en-US" b="1" dirty="0">
                <a:solidFill>
                  <a:prstClr val="black"/>
                </a:solidFill>
              </a:rPr>
              <a:t>LADY MACBETH</a:t>
            </a:r>
          </a:p>
          <a:p>
            <a:pPr marL="0" indent="0">
              <a:buNone/>
            </a:pPr>
            <a:r>
              <a:rPr lang="en-US" b="1" dirty="0">
                <a:solidFill>
                  <a:prstClr val="black"/>
                </a:solidFill>
              </a:rPr>
              <a:t>My hands are as red as yours, but I would be ashamed if my heart were as pale and weak.</a:t>
            </a:r>
          </a:p>
          <a:p>
            <a:pPr marL="0" indent="0">
              <a:buNone/>
            </a:pPr>
            <a:endParaRPr lang="en-US" b="1" dirty="0">
              <a:solidFill>
                <a:prstClr val="black"/>
              </a:solidFill>
            </a:endParaRPr>
          </a:p>
          <a:p>
            <a:pPr marL="0" indent="0">
              <a:buNone/>
            </a:pPr>
            <a:r>
              <a:rPr lang="en-US" i="1" dirty="0">
                <a:solidFill>
                  <a:srgbClr val="000000"/>
                </a:solidFill>
                <a:latin typeface="Lucida Grande"/>
              </a:rPr>
              <a:t>A sound of knocking from offstage.</a:t>
            </a:r>
          </a:p>
          <a:p>
            <a:pPr marL="0" indent="0">
              <a:buNone/>
            </a:pPr>
            <a:endParaRPr lang="en-US" b="1" i="1" dirty="0">
              <a:solidFill>
                <a:srgbClr val="000000"/>
              </a:solidFill>
              <a:latin typeface="Lucida Grande"/>
            </a:endParaRPr>
          </a:p>
          <a:p>
            <a:pPr marL="0" indent="0">
              <a:buNone/>
            </a:pPr>
            <a:r>
              <a:rPr lang="en-US" b="1" dirty="0">
                <a:solidFill>
                  <a:srgbClr val="000000"/>
                </a:solidFill>
                <a:latin typeface="Lucida Grande"/>
              </a:rPr>
              <a:t>LADY MACBETH</a:t>
            </a:r>
          </a:p>
          <a:p>
            <a:pPr marL="0" indent="0">
              <a:buNone/>
            </a:pPr>
            <a:r>
              <a:rPr lang="en-US" b="1" dirty="0">
                <a:solidFill>
                  <a:prstClr val="black"/>
                </a:solidFill>
              </a:rPr>
              <a:t>I hear someone knocking at the south entry. Let’s go back to our bedroom. A little water will wash away the evidence of our guilt. It’s so simple! You’ve lost your resolve.</a:t>
            </a:r>
          </a:p>
        </p:txBody>
      </p:sp>
    </p:spTree>
    <p:extLst>
      <p:ext uri="{BB962C8B-B14F-4D97-AF65-F5344CB8AC3E}">
        <p14:creationId xmlns:p14="http://schemas.microsoft.com/office/powerpoint/2010/main" val="14425647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i="1" dirty="0">
                <a:solidFill>
                  <a:srgbClr val="000000"/>
                </a:solidFill>
                <a:latin typeface="Lucida Grande"/>
              </a:rPr>
              <a:t>Knock </a:t>
            </a:r>
            <a:r>
              <a:rPr lang="en-US" i="1" dirty="0" smtClean="0">
                <a:solidFill>
                  <a:srgbClr val="000000"/>
                </a:solidFill>
                <a:latin typeface="Lucida Grande"/>
              </a:rPr>
              <a:t>within</a:t>
            </a:r>
          </a:p>
          <a:p>
            <a:pPr marL="0" indent="0">
              <a:buNone/>
            </a:pPr>
            <a:endParaRPr lang="en-US" b="1" i="1" dirty="0">
              <a:solidFill>
                <a:srgbClr val="000000"/>
              </a:solidFill>
              <a:latin typeface="Lucida Grande"/>
            </a:endParaRPr>
          </a:p>
          <a:p>
            <a:pPr marL="0" indent="0">
              <a:buNone/>
            </a:pPr>
            <a:r>
              <a:rPr lang="en-US" b="1" dirty="0" smtClean="0">
                <a:solidFill>
                  <a:schemeClr val="tx1"/>
                </a:solidFill>
              </a:rPr>
              <a:t>LADY MACBETH</a:t>
            </a:r>
          </a:p>
          <a:p>
            <a:pPr marL="0" indent="0">
              <a:buNone/>
            </a:pPr>
            <a:r>
              <a:rPr lang="en-US" b="1" dirty="0">
                <a:solidFill>
                  <a:schemeClr val="tx1"/>
                </a:solidFill>
              </a:rPr>
              <a:t>Hark! More knocking.</a:t>
            </a:r>
          </a:p>
          <a:p>
            <a:pPr marL="0" indent="0">
              <a:buNone/>
            </a:pPr>
            <a:r>
              <a:rPr lang="en-US" b="1" dirty="0">
                <a:solidFill>
                  <a:schemeClr val="tx1"/>
                </a:solidFill>
              </a:rPr>
              <a:t>Get on your nightgown, lest occasion call us</a:t>
            </a:r>
          </a:p>
          <a:p>
            <a:pPr marL="0" indent="0">
              <a:buNone/>
            </a:pPr>
            <a:r>
              <a:rPr lang="en-US" b="1" dirty="0">
                <a:solidFill>
                  <a:schemeClr val="tx1"/>
                </a:solidFill>
              </a:rPr>
              <a:t>And show us to be watchers. Be not lost</a:t>
            </a:r>
          </a:p>
          <a:p>
            <a:pPr marL="0" indent="0">
              <a:buNone/>
            </a:pPr>
            <a:r>
              <a:rPr lang="en-US" b="1" dirty="0">
                <a:solidFill>
                  <a:schemeClr val="tx1"/>
                </a:solidFill>
              </a:rPr>
              <a:t>So poorly in your thoughts</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To know my deed, ’</a:t>
            </a:r>
            <a:r>
              <a:rPr lang="en-US" b="1" dirty="0" err="1">
                <a:solidFill>
                  <a:schemeClr val="tx1"/>
                </a:solidFill>
              </a:rPr>
              <a:t>twere</a:t>
            </a:r>
            <a:r>
              <a:rPr lang="en-US" b="1" dirty="0">
                <a:solidFill>
                  <a:schemeClr val="tx1"/>
                </a:solidFill>
              </a:rPr>
              <a:t> best not know myself</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Knock within</a:t>
            </a:r>
            <a:endParaRPr lang="en-US" b="1" dirty="0">
              <a:solidFill>
                <a:schemeClr val="tx1"/>
              </a:solidFill>
            </a:endParaRP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i="1" dirty="0">
                <a:solidFill>
                  <a:srgbClr val="000000"/>
                </a:solidFill>
                <a:latin typeface="Lucida Grande"/>
              </a:rPr>
              <a:t>A sound of knocking from offstage.</a:t>
            </a:r>
          </a:p>
          <a:p>
            <a:pPr marL="0" indent="0">
              <a:buNone/>
            </a:pPr>
            <a:endParaRPr lang="en-US" b="1" i="1" dirty="0">
              <a:solidFill>
                <a:srgbClr val="000000"/>
              </a:solidFill>
              <a:latin typeface="Lucida Grande"/>
            </a:endParaRPr>
          </a:p>
          <a:p>
            <a:pPr marL="0" indent="0">
              <a:buNone/>
            </a:pPr>
            <a:r>
              <a:rPr lang="en-US" b="1" dirty="0">
                <a:solidFill>
                  <a:prstClr val="black"/>
                </a:solidFill>
              </a:rPr>
              <a:t>LADY MACBETH</a:t>
            </a:r>
          </a:p>
          <a:p>
            <a:pPr marL="0" indent="0">
              <a:buNone/>
            </a:pPr>
            <a:r>
              <a:rPr lang="en-US" b="1" dirty="0">
                <a:solidFill>
                  <a:prstClr val="black"/>
                </a:solidFill>
              </a:rPr>
              <a:t>Listen! There’s more knocking. Put on your nightgown, in case someone comes and sees that we’re awake. Snap out of your daze.</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Rather than have to think about my crime, I’d prefer to be completely unconscious.</a:t>
            </a:r>
          </a:p>
          <a:p>
            <a:pPr marL="0" indent="0">
              <a:buNone/>
            </a:pPr>
            <a:endParaRPr lang="en-US" b="1" dirty="0">
              <a:solidFill>
                <a:prstClr val="black"/>
              </a:solidFill>
            </a:endParaRPr>
          </a:p>
          <a:p>
            <a:pPr marL="0" indent="0">
              <a:buNone/>
            </a:pPr>
            <a:r>
              <a:rPr lang="en-US" i="1" dirty="0">
                <a:solidFill>
                  <a:srgbClr val="000000"/>
                </a:solidFill>
                <a:latin typeface="Lucida Grande"/>
              </a:rPr>
              <a:t>A sound of knocking from offstage.</a:t>
            </a:r>
            <a:endParaRPr lang="en-US" b="1" dirty="0">
              <a:solidFill>
                <a:prstClr val="black"/>
              </a:solidFill>
            </a:endParaRPr>
          </a:p>
        </p:txBody>
      </p:sp>
    </p:spTree>
    <p:extLst>
      <p:ext uri="{BB962C8B-B14F-4D97-AF65-F5344CB8AC3E}">
        <p14:creationId xmlns:p14="http://schemas.microsoft.com/office/powerpoint/2010/main" val="1442564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478" y="-685800"/>
            <a:ext cx="10972800" cy="1600200"/>
          </a:xfrm>
        </p:spPr>
        <p:txBody>
          <a:bodyPr/>
          <a:lstStyle/>
          <a:p>
            <a:r>
              <a:rPr lang="en-US" dirty="0" smtClean="0"/>
              <a:t>Casting Call</a:t>
            </a:r>
            <a:endParaRPr lang="en-US" dirty="0"/>
          </a:p>
        </p:txBody>
      </p:sp>
      <p:sp>
        <p:nvSpPr>
          <p:cNvPr id="3" name="Content Placeholder 2"/>
          <p:cNvSpPr>
            <a:spLocks noGrp="1"/>
          </p:cNvSpPr>
          <p:nvPr>
            <p:ph idx="1"/>
          </p:nvPr>
        </p:nvSpPr>
        <p:spPr/>
        <p:txBody>
          <a:bodyPr/>
          <a:lstStyle/>
          <a:p>
            <a:r>
              <a:rPr lang="en-US" b="1" dirty="0" smtClean="0">
                <a:solidFill>
                  <a:schemeClr val="tx1"/>
                </a:solidFill>
              </a:rPr>
              <a:t>Macbeth (THE MAYN)</a:t>
            </a:r>
          </a:p>
          <a:p>
            <a:pPr lvl="1"/>
            <a:r>
              <a:rPr lang="en-US" b="1" dirty="0" smtClean="0">
                <a:solidFill>
                  <a:schemeClr val="tx1"/>
                </a:solidFill>
              </a:rPr>
              <a:t>Dr. </a:t>
            </a:r>
            <a:r>
              <a:rPr lang="en-US" b="1" dirty="0" err="1" smtClean="0">
                <a:solidFill>
                  <a:schemeClr val="tx1"/>
                </a:solidFill>
              </a:rPr>
              <a:t>Armbrister</a:t>
            </a:r>
            <a:endParaRPr lang="en-US" b="1" dirty="0" smtClean="0">
              <a:solidFill>
                <a:schemeClr val="tx1"/>
              </a:solidFill>
            </a:endParaRPr>
          </a:p>
          <a:p>
            <a:pPr lvl="1"/>
            <a:r>
              <a:rPr lang="en-US" b="1" dirty="0" smtClean="0">
                <a:solidFill>
                  <a:schemeClr val="tx1"/>
                </a:solidFill>
              </a:rPr>
              <a:t>Dr. Thurman</a:t>
            </a:r>
          </a:p>
          <a:p>
            <a:r>
              <a:rPr lang="en-US" b="1" dirty="0" smtClean="0">
                <a:solidFill>
                  <a:schemeClr val="tx1"/>
                </a:solidFill>
              </a:rPr>
              <a:t>Banquo (Macbeth’s G)</a:t>
            </a:r>
          </a:p>
          <a:p>
            <a:pPr lvl="1"/>
            <a:r>
              <a:rPr lang="en-US" b="1" dirty="0" smtClean="0">
                <a:solidFill>
                  <a:schemeClr val="tx1"/>
                </a:solidFill>
              </a:rPr>
              <a:t>Dr. Brown</a:t>
            </a:r>
          </a:p>
          <a:p>
            <a:pPr lvl="1"/>
            <a:r>
              <a:rPr lang="en-US" b="1" dirty="0" smtClean="0">
                <a:solidFill>
                  <a:schemeClr val="tx1"/>
                </a:solidFill>
              </a:rPr>
              <a:t>Don Dunn</a:t>
            </a:r>
          </a:p>
          <a:p>
            <a:r>
              <a:rPr lang="en-US" b="1" dirty="0" err="1" smtClean="0">
                <a:solidFill>
                  <a:schemeClr val="tx1"/>
                </a:solidFill>
              </a:rPr>
              <a:t>Fleance</a:t>
            </a:r>
            <a:r>
              <a:rPr lang="en-US" b="1" dirty="0" smtClean="0">
                <a:solidFill>
                  <a:schemeClr val="tx1"/>
                </a:solidFill>
              </a:rPr>
              <a:t> (Banquo’s kid)</a:t>
            </a:r>
          </a:p>
          <a:p>
            <a:pPr lvl="1"/>
            <a:r>
              <a:rPr lang="en-US" b="1" dirty="0" smtClean="0">
                <a:solidFill>
                  <a:schemeClr val="tx1"/>
                </a:solidFill>
              </a:rPr>
              <a:t>Dr. Liz    </a:t>
            </a:r>
          </a:p>
          <a:p>
            <a:pPr lvl="1"/>
            <a:r>
              <a:rPr lang="en-US" b="1" dirty="0" smtClean="0">
                <a:solidFill>
                  <a:schemeClr val="tx1"/>
                </a:solidFill>
              </a:rPr>
              <a:t>Major </a:t>
            </a:r>
            <a:r>
              <a:rPr lang="en-US" b="1" dirty="0" err="1" smtClean="0">
                <a:solidFill>
                  <a:schemeClr val="tx1"/>
                </a:solidFill>
              </a:rPr>
              <a:t>Silveria</a:t>
            </a:r>
            <a:endParaRPr lang="en-US" b="1" dirty="0" smtClean="0">
              <a:solidFill>
                <a:schemeClr val="tx1"/>
              </a:solidFill>
            </a:endParaRPr>
          </a:p>
        </p:txBody>
      </p:sp>
    </p:spTree>
    <p:extLst>
      <p:ext uri="{BB962C8B-B14F-4D97-AF65-F5344CB8AC3E}">
        <p14:creationId xmlns:p14="http://schemas.microsoft.com/office/powerpoint/2010/main" val="20884553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b="1" dirty="0" smtClean="0">
                <a:solidFill>
                  <a:schemeClr val="tx1"/>
                </a:solidFill>
              </a:rPr>
              <a:t>MACBETH</a:t>
            </a:r>
          </a:p>
          <a:p>
            <a:pPr marL="0" indent="0">
              <a:buNone/>
            </a:pPr>
            <a:r>
              <a:rPr lang="en-US" b="1" dirty="0">
                <a:solidFill>
                  <a:schemeClr val="tx1"/>
                </a:solidFill>
              </a:rPr>
              <a:t>Wake Duncan with thy knocking. I would </a:t>
            </a:r>
            <a:r>
              <a:rPr lang="en-US" b="1" dirty="0" smtClean="0">
                <a:solidFill>
                  <a:schemeClr val="tx1"/>
                </a:solidFill>
              </a:rPr>
              <a:t>thou </a:t>
            </a:r>
            <a:r>
              <a:rPr lang="en-US" b="1" dirty="0" err="1">
                <a:solidFill>
                  <a:schemeClr val="tx1"/>
                </a:solidFill>
              </a:rPr>
              <a:t>couldst</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Exeunt</a:t>
            </a:r>
            <a:endParaRPr lang="en-US" b="1" dirty="0">
              <a:solidFill>
                <a:schemeClr val="tx1"/>
              </a:solidFill>
            </a:endParaRP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MACBETH</a:t>
            </a:r>
          </a:p>
          <a:p>
            <a:pPr marL="0" indent="0">
              <a:buNone/>
            </a:pPr>
            <a:r>
              <a:rPr lang="en-US" b="1" dirty="0">
                <a:solidFill>
                  <a:prstClr val="black"/>
                </a:solidFill>
              </a:rPr>
              <a:t>Wake Duncan with your knocking. I wish you could!</a:t>
            </a:r>
          </a:p>
          <a:p>
            <a:pPr marL="0" indent="0">
              <a:buNone/>
            </a:pPr>
            <a:endParaRPr lang="en-US" b="1" dirty="0">
              <a:solidFill>
                <a:prstClr val="black"/>
              </a:solidFill>
            </a:endParaRPr>
          </a:p>
          <a:p>
            <a:pPr marL="0" indent="0">
              <a:buNone/>
            </a:pPr>
            <a:r>
              <a:rPr lang="en-US" i="1" dirty="0">
                <a:solidFill>
                  <a:srgbClr val="000000"/>
                </a:solidFill>
                <a:latin typeface="Lucida Grande"/>
              </a:rPr>
              <a:t>They exit.</a:t>
            </a:r>
            <a:endParaRPr lang="en-US" b="1" dirty="0">
              <a:solidFill>
                <a:prstClr val="black"/>
              </a:solidFill>
            </a:endParaRPr>
          </a:p>
        </p:txBody>
      </p:sp>
    </p:spTree>
    <p:extLst>
      <p:ext uri="{BB962C8B-B14F-4D97-AF65-F5344CB8AC3E}">
        <p14:creationId xmlns:p14="http://schemas.microsoft.com/office/powerpoint/2010/main" val="14425647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d75822.medialib.glogster.com/media/00/00cb7bfdbd9239acf3dba614db7cf0dc48e40f04a6b0c983ccde20bf6a68ffc9/macbeth-illustration7-mi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82867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485900" y="5276850"/>
            <a:ext cx="8229600" cy="1600200"/>
          </a:xfrm>
        </p:spPr>
        <p:txBody>
          <a:bodyPr/>
          <a:lstStyle/>
          <a:p>
            <a:pPr algn="l"/>
            <a:r>
              <a:rPr lang="en-US" sz="8000" b="1" dirty="0">
                <a:solidFill>
                  <a:srgbClr val="FF0000"/>
                </a:solidFill>
                <a:effectLst/>
                <a:latin typeface="Blackadder ITC" pitchFamily="82" charset="0"/>
              </a:rPr>
              <a:t>Act  Two</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latin typeface="Blackadder ITC" pitchFamily="82" charset="0"/>
              </a:rPr>
              <a:t>Scene Three</a:t>
            </a:r>
          </a:p>
        </p:txBody>
      </p:sp>
    </p:spTree>
    <p:extLst>
      <p:ext uri="{BB962C8B-B14F-4D97-AF65-F5344CB8AC3E}">
        <p14:creationId xmlns:p14="http://schemas.microsoft.com/office/powerpoint/2010/main" val="202982382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478" y="-685800"/>
            <a:ext cx="10972800" cy="1600200"/>
          </a:xfrm>
        </p:spPr>
        <p:txBody>
          <a:bodyPr/>
          <a:lstStyle/>
          <a:p>
            <a:r>
              <a:rPr lang="en-US" dirty="0" smtClean="0"/>
              <a:t>Casting Call</a:t>
            </a:r>
            <a:endParaRPr lang="en-US" dirty="0"/>
          </a:p>
        </p:txBody>
      </p:sp>
      <p:sp>
        <p:nvSpPr>
          <p:cNvPr id="3" name="Content Placeholder 2"/>
          <p:cNvSpPr>
            <a:spLocks noGrp="1"/>
          </p:cNvSpPr>
          <p:nvPr>
            <p:ph idx="1"/>
          </p:nvPr>
        </p:nvSpPr>
        <p:spPr>
          <a:xfrm>
            <a:off x="76200" y="990601"/>
            <a:ext cx="11963400" cy="5638800"/>
          </a:xfrm>
        </p:spPr>
        <p:txBody>
          <a:bodyPr>
            <a:normAutofit fontScale="77500" lnSpcReduction="20000"/>
          </a:bodyPr>
          <a:lstStyle/>
          <a:p>
            <a:r>
              <a:rPr lang="en-US" b="1" dirty="0" smtClean="0">
                <a:solidFill>
                  <a:schemeClr val="tx1"/>
                </a:solidFill>
              </a:rPr>
              <a:t>Porter (a really </a:t>
            </a:r>
            <a:r>
              <a:rPr lang="en-US" b="1" i="1" dirty="0" err="1" smtClean="0">
                <a:solidFill>
                  <a:schemeClr val="tx1"/>
                </a:solidFill>
              </a:rPr>
              <a:t>really</a:t>
            </a:r>
            <a:r>
              <a:rPr lang="en-US" b="1" dirty="0" smtClean="0">
                <a:solidFill>
                  <a:schemeClr val="tx1"/>
                </a:solidFill>
              </a:rPr>
              <a:t> freaky door man)</a:t>
            </a:r>
          </a:p>
          <a:p>
            <a:pPr lvl="1"/>
            <a:r>
              <a:rPr lang="en-US" b="1" dirty="0" smtClean="0">
                <a:solidFill>
                  <a:schemeClr val="tx1"/>
                </a:solidFill>
              </a:rPr>
              <a:t>Dr. Maples</a:t>
            </a:r>
          </a:p>
          <a:p>
            <a:pPr lvl="1"/>
            <a:r>
              <a:rPr lang="en-US" b="1" dirty="0" smtClean="0">
                <a:solidFill>
                  <a:schemeClr val="tx1"/>
                </a:solidFill>
              </a:rPr>
              <a:t>Dr. Thurman</a:t>
            </a:r>
          </a:p>
          <a:p>
            <a:r>
              <a:rPr lang="en-US" b="1" dirty="0" smtClean="0">
                <a:solidFill>
                  <a:schemeClr val="tx1"/>
                </a:solidFill>
              </a:rPr>
              <a:t>Banquo (</a:t>
            </a:r>
            <a:r>
              <a:rPr lang="en-US" b="1" dirty="0" err="1" smtClean="0">
                <a:solidFill>
                  <a:schemeClr val="tx1"/>
                </a:solidFill>
              </a:rPr>
              <a:t>Mabceth’s</a:t>
            </a:r>
            <a:r>
              <a:rPr lang="en-US" b="1" dirty="0" smtClean="0">
                <a:solidFill>
                  <a:schemeClr val="tx1"/>
                </a:solidFill>
              </a:rPr>
              <a:t> buddy)</a:t>
            </a:r>
          </a:p>
          <a:p>
            <a:pPr lvl="1"/>
            <a:r>
              <a:rPr lang="en-US" b="1" dirty="0" smtClean="0">
                <a:solidFill>
                  <a:schemeClr val="tx1"/>
                </a:solidFill>
              </a:rPr>
              <a:t>Don Dunn</a:t>
            </a:r>
            <a:endParaRPr lang="en-US" b="1" dirty="0" smtClean="0">
              <a:solidFill>
                <a:schemeClr val="tx1"/>
              </a:solidFill>
            </a:endParaRPr>
          </a:p>
          <a:p>
            <a:r>
              <a:rPr lang="en-US" b="1" dirty="0" smtClean="0">
                <a:solidFill>
                  <a:schemeClr val="tx1"/>
                </a:solidFill>
              </a:rPr>
              <a:t>Macduff (is capable of detecting Macbeth’s bull##$%)</a:t>
            </a:r>
          </a:p>
          <a:p>
            <a:pPr lvl="1"/>
            <a:r>
              <a:rPr lang="en-US" b="1" dirty="0" smtClean="0">
                <a:solidFill>
                  <a:schemeClr val="tx1"/>
                </a:solidFill>
              </a:rPr>
              <a:t>Dr. Brown</a:t>
            </a:r>
          </a:p>
          <a:p>
            <a:pPr lvl="1"/>
            <a:r>
              <a:rPr lang="en-US" b="1" dirty="0" smtClean="0">
                <a:solidFill>
                  <a:schemeClr val="tx1"/>
                </a:solidFill>
              </a:rPr>
              <a:t>Dr. </a:t>
            </a:r>
            <a:r>
              <a:rPr lang="en-US" b="1" dirty="0" err="1" smtClean="0">
                <a:solidFill>
                  <a:schemeClr val="tx1"/>
                </a:solidFill>
              </a:rPr>
              <a:t>Lamberghini</a:t>
            </a:r>
            <a:endParaRPr lang="en-US" b="1" dirty="0" smtClean="0">
              <a:solidFill>
                <a:schemeClr val="tx1"/>
              </a:solidFill>
            </a:endParaRPr>
          </a:p>
          <a:p>
            <a:r>
              <a:rPr lang="en-US" b="1" dirty="0" smtClean="0">
                <a:solidFill>
                  <a:schemeClr val="tx1"/>
                </a:solidFill>
              </a:rPr>
              <a:t>Macbeth (a pretty solid liar) </a:t>
            </a:r>
          </a:p>
          <a:p>
            <a:pPr lvl="1"/>
            <a:r>
              <a:rPr lang="en-US" b="1" dirty="0" smtClean="0">
                <a:solidFill>
                  <a:schemeClr val="tx1"/>
                </a:solidFill>
              </a:rPr>
              <a:t>Dr. Davis</a:t>
            </a:r>
          </a:p>
          <a:p>
            <a:pPr lvl="1"/>
            <a:r>
              <a:rPr lang="en-US" b="1" dirty="0" smtClean="0">
                <a:solidFill>
                  <a:schemeClr val="tx1"/>
                </a:solidFill>
              </a:rPr>
              <a:t>Dr. Webb</a:t>
            </a:r>
          </a:p>
          <a:p>
            <a:r>
              <a:rPr lang="en-US" b="1" dirty="0" smtClean="0">
                <a:solidFill>
                  <a:schemeClr val="tx1"/>
                </a:solidFill>
              </a:rPr>
              <a:t>Lady Macbeth (married a pretty solid liar)</a:t>
            </a:r>
          </a:p>
          <a:p>
            <a:pPr lvl="1"/>
            <a:r>
              <a:rPr lang="en-US" b="1" dirty="0" smtClean="0">
                <a:solidFill>
                  <a:schemeClr val="tx1"/>
                </a:solidFill>
              </a:rPr>
              <a:t>Dr. Brown sister of </a:t>
            </a:r>
            <a:r>
              <a:rPr lang="en-US" b="1" dirty="0" err="1" smtClean="0">
                <a:solidFill>
                  <a:schemeClr val="tx1"/>
                </a:solidFill>
              </a:rPr>
              <a:t>Beechmont</a:t>
            </a:r>
            <a:endParaRPr lang="en-US" b="1" dirty="0" smtClean="0">
              <a:solidFill>
                <a:schemeClr val="tx1"/>
              </a:solidFill>
            </a:endParaRPr>
          </a:p>
          <a:p>
            <a:pPr lvl="1"/>
            <a:r>
              <a:rPr lang="en-US" b="1" dirty="0" smtClean="0">
                <a:solidFill>
                  <a:schemeClr val="tx1"/>
                </a:solidFill>
              </a:rPr>
              <a:t>Dr. Phillips</a:t>
            </a:r>
          </a:p>
          <a:p>
            <a:r>
              <a:rPr lang="en-US" b="1" dirty="0" smtClean="0">
                <a:solidFill>
                  <a:schemeClr val="tx1"/>
                </a:solidFill>
              </a:rPr>
              <a:t>Lennox (a servant of King Duncan)</a:t>
            </a:r>
          </a:p>
          <a:p>
            <a:pPr lvl="1"/>
            <a:r>
              <a:rPr lang="en-US" b="1" dirty="0" err="1" smtClean="0">
                <a:solidFill>
                  <a:schemeClr val="tx1"/>
                </a:solidFill>
              </a:rPr>
              <a:t>Mastah</a:t>
            </a:r>
            <a:r>
              <a:rPr lang="en-US" b="1" dirty="0" smtClean="0">
                <a:solidFill>
                  <a:schemeClr val="tx1"/>
                </a:solidFill>
              </a:rPr>
              <a:t> Chi</a:t>
            </a:r>
          </a:p>
          <a:p>
            <a:pPr lvl="1"/>
            <a:r>
              <a:rPr lang="en-US" b="1" dirty="0" smtClean="0">
                <a:solidFill>
                  <a:schemeClr val="tx1"/>
                </a:solidFill>
              </a:rPr>
              <a:t>Dr. Jeffries</a:t>
            </a:r>
          </a:p>
          <a:p>
            <a:r>
              <a:rPr lang="en-US" b="1" dirty="0" smtClean="0">
                <a:solidFill>
                  <a:schemeClr val="tx1"/>
                </a:solidFill>
              </a:rPr>
              <a:t>Malcolm (the heir to the throne, Duncan’s son the prince)</a:t>
            </a:r>
          </a:p>
          <a:p>
            <a:pPr lvl="1"/>
            <a:r>
              <a:rPr lang="en-US" b="1" dirty="0" smtClean="0">
                <a:solidFill>
                  <a:schemeClr val="tx1"/>
                </a:solidFill>
              </a:rPr>
              <a:t>Dr. Warrick</a:t>
            </a:r>
          </a:p>
          <a:p>
            <a:pPr lvl="1"/>
            <a:r>
              <a:rPr lang="en-US" b="1" dirty="0" smtClean="0">
                <a:solidFill>
                  <a:schemeClr val="tx1"/>
                </a:solidFill>
              </a:rPr>
              <a:t>Major </a:t>
            </a:r>
            <a:r>
              <a:rPr lang="en-US" b="1" dirty="0" err="1" smtClean="0">
                <a:solidFill>
                  <a:schemeClr val="tx1"/>
                </a:solidFill>
              </a:rPr>
              <a:t>Silveria</a:t>
            </a:r>
            <a:endParaRPr lang="en-US" b="1" dirty="0" smtClean="0">
              <a:solidFill>
                <a:schemeClr val="tx1"/>
              </a:solidFill>
            </a:endParaRPr>
          </a:p>
          <a:p>
            <a:r>
              <a:rPr lang="en-US" b="1" dirty="0" err="1" smtClean="0">
                <a:solidFill>
                  <a:schemeClr val="tx1"/>
                </a:solidFill>
              </a:rPr>
              <a:t>Donalbain</a:t>
            </a:r>
            <a:r>
              <a:rPr lang="en-US" b="1" dirty="0" smtClean="0">
                <a:solidFill>
                  <a:schemeClr val="tx1"/>
                </a:solidFill>
              </a:rPr>
              <a:t> (Duncan’s other son, not as cool as Malcom, nobody loves him, he knows this, it is </a:t>
            </a:r>
            <a:r>
              <a:rPr lang="en-US" b="1" dirty="0" err="1" smtClean="0">
                <a:solidFill>
                  <a:schemeClr val="tx1"/>
                </a:solidFill>
              </a:rPr>
              <a:t>kinda</a:t>
            </a:r>
            <a:r>
              <a:rPr lang="en-US" b="1" dirty="0" smtClean="0">
                <a:solidFill>
                  <a:schemeClr val="tx1"/>
                </a:solidFill>
              </a:rPr>
              <a:t> sad, the Meg of the family, seriously)</a:t>
            </a:r>
          </a:p>
          <a:p>
            <a:pPr lvl="1"/>
            <a:r>
              <a:rPr lang="en-US" b="1" dirty="0" smtClean="0">
                <a:solidFill>
                  <a:schemeClr val="tx1"/>
                </a:solidFill>
              </a:rPr>
              <a:t>Dr. Buckner8</a:t>
            </a:r>
          </a:p>
          <a:p>
            <a:pPr lvl="1"/>
            <a:r>
              <a:rPr lang="en-US" b="1" dirty="0" smtClean="0">
                <a:solidFill>
                  <a:schemeClr val="tx1"/>
                </a:solidFill>
              </a:rPr>
              <a:t>Dr. Speediest</a:t>
            </a:r>
          </a:p>
        </p:txBody>
      </p:sp>
    </p:spTree>
    <p:extLst>
      <p:ext uri="{BB962C8B-B14F-4D97-AF65-F5344CB8AC3E}">
        <p14:creationId xmlns:p14="http://schemas.microsoft.com/office/powerpoint/2010/main" val="38942830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i="1" dirty="0" smtClean="0">
                <a:solidFill>
                  <a:srgbClr val="000000"/>
                </a:solidFill>
                <a:latin typeface="Lucida Grande"/>
              </a:rPr>
              <a:t>Enter a </a:t>
            </a:r>
            <a:r>
              <a:rPr lang="en-US" b="1" i="1" dirty="0" smtClean="0">
                <a:solidFill>
                  <a:srgbClr val="000000"/>
                </a:solidFill>
                <a:latin typeface="Lucida Grande"/>
              </a:rPr>
              <a:t>PORTER</a:t>
            </a:r>
            <a:r>
              <a:rPr lang="en-US" i="1" dirty="0" smtClean="0">
                <a:solidFill>
                  <a:srgbClr val="000000"/>
                </a:solidFill>
                <a:latin typeface="Lucida Grande"/>
              </a:rPr>
              <a:t>. Knocking within</a:t>
            </a:r>
          </a:p>
          <a:p>
            <a:pPr marL="0" indent="0">
              <a:buNone/>
            </a:pPr>
            <a:endParaRPr lang="en-US" b="1" i="1" dirty="0" smtClean="0">
              <a:solidFill>
                <a:srgbClr val="000000"/>
              </a:solidFill>
              <a:latin typeface="Lucida Grande"/>
            </a:endParaRPr>
          </a:p>
          <a:p>
            <a:pPr marL="0" indent="0">
              <a:buNone/>
            </a:pPr>
            <a:r>
              <a:rPr lang="en-US" b="1" dirty="0" smtClean="0">
                <a:solidFill>
                  <a:schemeClr val="tx1"/>
                </a:solidFill>
              </a:rPr>
              <a:t>PORTER</a:t>
            </a:r>
          </a:p>
          <a:p>
            <a:pPr marL="0" indent="0">
              <a:buNone/>
            </a:pPr>
            <a:r>
              <a:rPr lang="en-US" b="1" dirty="0" smtClean="0">
                <a:solidFill>
                  <a:schemeClr val="tx1"/>
                </a:solidFill>
              </a:rPr>
              <a:t>Here’s a knocking indeed! If a man were porter of hell-gate, he should have old turning the key.</a:t>
            </a:r>
          </a:p>
          <a:p>
            <a:pPr marL="0" indent="0">
              <a:buNone/>
            </a:pPr>
            <a:endParaRPr lang="en-US" b="1" dirty="0" smtClean="0">
              <a:solidFill>
                <a:schemeClr val="tx1"/>
              </a:solidFill>
            </a:endParaRPr>
          </a:p>
          <a:p>
            <a:pPr marL="0" indent="0">
              <a:buNone/>
            </a:pPr>
            <a:r>
              <a:rPr lang="en-US" i="1" dirty="0" smtClean="0">
                <a:solidFill>
                  <a:srgbClr val="000000"/>
                </a:solidFill>
                <a:latin typeface="Lucida Grande"/>
              </a:rPr>
              <a:t>Knock within</a:t>
            </a:r>
          </a:p>
          <a:p>
            <a:pPr marL="0" indent="0">
              <a:buNone/>
            </a:pPr>
            <a:endParaRPr lang="en-US" b="1" i="1" dirty="0" smtClean="0">
              <a:solidFill>
                <a:srgbClr val="000000"/>
              </a:solidFill>
              <a:latin typeface="Lucida Grande"/>
            </a:endParaRPr>
          </a:p>
          <a:p>
            <a:pPr marL="0" indent="0">
              <a:buNone/>
            </a:pPr>
            <a:r>
              <a:rPr lang="en-US" b="1" dirty="0" smtClean="0">
                <a:solidFill>
                  <a:schemeClr val="tx1"/>
                </a:solidFill>
              </a:rPr>
              <a:t>Knock, knock, knock! Who’s there, </a:t>
            </a:r>
            <a:r>
              <a:rPr lang="en-US" b="1" dirty="0" err="1" smtClean="0">
                <a:solidFill>
                  <a:schemeClr val="tx1"/>
                </a:solidFill>
              </a:rPr>
              <a:t>i</a:t>
            </a:r>
            <a:r>
              <a:rPr lang="en-US" b="1" dirty="0" smtClean="0">
                <a:solidFill>
                  <a:schemeClr val="tx1"/>
                </a:solidFill>
              </a:rPr>
              <a:t>' </a:t>
            </a:r>
            <a:r>
              <a:rPr lang="en-US" b="1" dirty="0" err="1" smtClean="0">
                <a:solidFill>
                  <a:schemeClr val="tx1"/>
                </a:solidFill>
              </a:rPr>
              <a:t>th</a:t>
            </a:r>
            <a:r>
              <a:rPr lang="en-US" b="1" dirty="0" smtClean="0">
                <a:solidFill>
                  <a:schemeClr val="tx1"/>
                </a:solidFill>
              </a:rPr>
              <a:t>' name of Beelzebub? Here’s a farmer that hanged himself on the expectation of plenty. Come in time, have napkins enough about you, here you’ll sweat for ’t.</a:t>
            </a:r>
            <a:endParaRPr lang="en-US" b="1" dirty="0">
              <a:solidFill>
                <a:schemeClr val="tx1"/>
              </a:solidFill>
            </a:endParaRP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i="1" dirty="0">
                <a:solidFill>
                  <a:schemeClr val="tx1"/>
                </a:solidFill>
                <a:latin typeface="Lucida Grande"/>
              </a:rPr>
              <a:t>A sound of knocking from offstage. A </a:t>
            </a:r>
            <a:r>
              <a:rPr lang="en-US" b="1" i="1" dirty="0">
                <a:solidFill>
                  <a:schemeClr val="tx1"/>
                </a:solidFill>
                <a:latin typeface="inherit"/>
              </a:rPr>
              <a:t>PORTER</a:t>
            </a:r>
            <a:r>
              <a:rPr lang="en-US" b="1" i="1" dirty="0">
                <a:solidFill>
                  <a:schemeClr val="tx1"/>
                </a:solidFill>
                <a:latin typeface="Lucida Grande"/>
              </a:rPr>
              <a:t> </a:t>
            </a:r>
            <a:r>
              <a:rPr lang="en-US" i="1" dirty="0">
                <a:solidFill>
                  <a:schemeClr val="tx1"/>
                </a:solidFill>
                <a:latin typeface="Lucida Grande"/>
              </a:rPr>
              <a:t>, who is obviously drunk, enters.</a:t>
            </a:r>
          </a:p>
          <a:p>
            <a:pPr marL="0" indent="0">
              <a:buNone/>
            </a:pPr>
            <a:endParaRPr lang="en-US" b="1" i="1" dirty="0">
              <a:solidFill>
                <a:schemeClr val="tx1"/>
              </a:solidFill>
              <a:latin typeface="Lucida Grande"/>
            </a:endParaRPr>
          </a:p>
          <a:p>
            <a:pPr marL="0" indent="0">
              <a:buNone/>
            </a:pPr>
            <a:r>
              <a:rPr lang="en-US" b="1" dirty="0">
                <a:solidFill>
                  <a:schemeClr val="tx1"/>
                </a:solidFill>
              </a:rPr>
              <a:t>PORTER</a:t>
            </a:r>
          </a:p>
          <a:p>
            <a:pPr marL="0" indent="0">
              <a:buNone/>
            </a:pPr>
            <a:r>
              <a:rPr lang="en-US" b="1" dirty="0">
                <a:solidFill>
                  <a:schemeClr val="tx1"/>
                </a:solidFill>
              </a:rPr>
              <a:t>This is a lot of knocking! Come to think of it, if a man were in charge of opening the gates of hell to let people in, he would have to turn the key a lot.</a:t>
            </a:r>
          </a:p>
          <a:p>
            <a:pPr marL="0" indent="0">
              <a:buNone/>
            </a:pPr>
            <a:endParaRPr lang="en-US" b="1" dirty="0">
              <a:solidFill>
                <a:schemeClr val="tx1"/>
              </a:solidFill>
            </a:endParaRPr>
          </a:p>
          <a:p>
            <a:pPr marL="0" indent="0">
              <a:buNone/>
            </a:pPr>
            <a:r>
              <a:rPr lang="en-US" i="1" dirty="0">
                <a:solidFill>
                  <a:schemeClr val="tx1"/>
                </a:solidFill>
                <a:latin typeface="Lucida Grande"/>
              </a:rPr>
              <a:t>A sound of knocking from offstage.</a:t>
            </a:r>
          </a:p>
          <a:p>
            <a:pPr marL="0" indent="0">
              <a:buNone/>
            </a:pPr>
            <a:endParaRPr lang="en-US" b="1" i="1" dirty="0">
              <a:solidFill>
                <a:schemeClr val="tx1"/>
              </a:solidFill>
              <a:latin typeface="Lucida Grande"/>
            </a:endParaRPr>
          </a:p>
          <a:p>
            <a:pPr marL="0" indent="0">
              <a:buNone/>
            </a:pPr>
            <a:r>
              <a:rPr lang="en-US" b="1" dirty="0">
                <a:solidFill>
                  <a:schemeClr val="tx1"/>
                </a:solidFill>
              </a:rPr>
              <a:t>Knock, knock, knock! (pretending he’s the gatekeeper in hell) Who’s there, in the devil’s name? Maybe it’s a farmer who killed himself because grain was cheap. (talking to the imaginary farmer) You’re here just in time! I hope you brought some handkerchiefs; you’re going to sweat a lot here.</a:t>
            </a:r>
          </a:p>
        </p:txBody>
      </p:sp>
    </p:spTree>
    <p:extLst>
      <p:ext uri="{BB962C8B-B14F-4D97-AF65-F5344CB8AC3E}">
        <p14:creationId xmlns:p14="http://schemas.microsoft.com/office/powerpoint/2010/main" val="3967617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b="1" dirty="0" smtClean="0">
                <a:solidFill>
                  <a:schemeClr val="tx1"/>
                </a:solidFill>
              </a:rPr>
              <a:t>PORTER</a:t>
            </a:r>
            <a:r>
              <a:rPr lang="en-US" b="1" dirty="0">
                <a:solidFill>
                  <a:schemeClr val="tx1"/>
                </a:solidFill>
              </a:rPr>
              <a:t>	</a:t>
            </a:r>
          </a:p>
          <a:p>
            <a:pPr marL="0" indent="0">
              <a:buNone/>
            </a:pPr>
            <a:r>
              <a:rPr lang="en-US" b="1" dirty="0">
                <a:solidFill>
                  <a:schemeClr val="tx1"/>
                </a:solidFill>
              </a:rPr>
              <a:t>Knock, knock! Who’s there, in </a:t>
            </a:r>
            <a:r>
              <a:rPr lang="en-US" b="1" dirty="0" err="1">
                <a:solidFill>
                  <a:schemeClr val="tx1"/>
                </a:solidFill>
              </a:rPr>
              <a:t>th</a:t>
            </a:r>
            <a:r>
              <a:rPr lang="en-US" b="1" dirty="0">
                <a:solidFill>
                  <a:schemeClr val="tx1"/>
                </a:solidFill>
              </a:rPr>
              <a:t>' other devil’s name? Faith, here’s an equivocator that could swear in both the scales against either scale, who committed treason enough for God’s sake, yet could not equivocate to heaven. O, come in, equivocator</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Knock </a:t>
            </a:r>
            <a:r>
              <a:rPr lang="en-US" i="1" dirty="0" smtClean="0">
                <a:solidFill>
                  <a:srgbClr val="000000"/>
                </a:solidFill>
                <a:latin typeface="Lucida Grande"/>
              </a:rPr>
              <a:t>within</a:t>
            </a:r>
          </a:p>
          <a:p>
            <a:pPr marL="0" indent="0">
              <a:buNone/>
            </a:pPr>
            <a:endParaRPr lang="en-US" b="1" i="1" dirty="0">
              <a:solidFill>
                <a:srgbClr val="000000"/>
              </a:solidFill>
              <a:latin typeface="Lucida Grande"/>
            </a:endParaRPr>
          </a:p>
          <a:p>
            <a:pPr marL="0" indent="0">
              <a:buNone/>
            </a:pPr>
            <a:r>
              <a:rPr lang="en-US" b="1" dirty="0">
                <a:solidFill>
                  <a:schemeClr val="tx1"/>
                </a:solidFill>
              </a:rPr>
              <a:t>Knock, knock, knock! Who’s there? Faith, here’s an English tailor come hither for stealing out of a French hose. Come in, tailor. Here you may roast your goose</a:t>
            </a:r>
            <a:r>
              <a:rPr lang="en-US" b="1" dirty="0" smtClean="0">
                <a:solidFill>
                  <a:schemeClr val="tx1"/>
                </a:solidFill>
              </a:rPr>
              <a:t>.</a:t>
            </a:r>
          </a:p>
          <a:p>
            <a:pPr marL="0" indent="0">
              <a:buNone/>
            </a:pPr>
            <a:endParaRPr lang="en-US" b="1" dirty="0" smtClean="0">
              <a:solidFill>
                <a:schemeClr val="tx1"/>
              </a:solidFill>
            </a:endParaRPr>
          </a:p>
          <a:p>
            <a:pPr marL="0" indent="0">
              <a:buNone/>
            </a:pPr>
            <a:r>
              <a:rPr lang="en-US" i="1" dirty="0">
                <a:solidFill>
                  <a:srgbClr val="000000"/>
                </a:solidFill>
                <a:latin typeface="Lucida Grande"/>
              </a:rPr>
              <a:t>Knock within</a:t>
            </a:r>
            <a:endParaRPr lang="en-US" b="1" dirty="0">
              <a:solidFill>
                <a:schemeClr val="tx1"/>
              </a:solidFill>
            </a:endParaRPr>
          </a:p>
          <a:p>
            <a:pPr marL="0" indent="0">
              <a:buNone/>
            </a:pPr>
            <a:endParaRPr lang="en-US" b="1" dirty="0">
              <a:solidFill>
                <a:schemeClr val="tx1"/>
              </a:solidFill>
            </a:endParaRP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PORTER</a:t>
            </a:r>
          </a:p>
          <a:p>
            <a:pPr marL="0" indent="0">
              <a:buNone/>
            </a:pPr>
            <a:r>
              <a:rPr lang="en-US" b="1" dirty="0">
                <a:solidFill>
                  <a:prstClr val="black"/>
                </a:solidFill>
              </a:rPr>
              <a:t>Knock, knock! Who’s there, in the other devil’s name? Maybe it’s some slick, two-faced con man who lied under oath. But he found out that you can’t lie to God, and now he’s going to hell for perjury. Come on in, con man.</a:t>
            </a:r>
          </a:p>
          <a:p>
            <a:pPr marL="0" indent="0">
              <a:buNone/>
            </a:pPr>
            <a:endParaRPr lang="en-US" b="1" dirty="0">
              <a:solidFill>
                <a:prstClr val="black"/>
              </a:solidFill>
            </a:endParaRPr>
          </a:p>
          <a:p>
            <a:pPr marL="0" indent="0">
              <a:buNone/>
            </a:pPr>
            <a:r>
              <a:rPr lang="en-US" i="1" dirty="0">
                <a:solidFill>
                  <a:srgbClr val="000000"/>
                </a:solidFill>
                <a:latin typeface="Lucida Grande"/>
              </a:rPr>
              <a:t>A sound of knocking from offstage.</a:t>
            </a:r>
          </a:p>
          <a:p>
            <a:pPr marL="0" indent="0">
              <a:buNone/>
            </a:pPr>
            <a:endParaRPr lang="en-US" b="1" i="1" dirty="0">
              <a:solidFill>
                <a:srgbClr val="000000"/>
              </a:solidFill>
              <a:latin typeface="Lucida Grande"/>
            </a:endParaRPr>
          </a:p>
          <a:p>
            <a:pPr marL="0" indent="0">
              <a:buNone/>
            </a:pPr>
            <a:r>
              <a:rPr lang="en-US" b="1" dirty="0">
                <a:solidFill>
                  <a:prstClr val="black"/>
                </a:solidFill>
              </a:rPr>
              <a:t>Knock, knock, knock! Who’s there? Maybe it’s an English tailor who liked to skimp on the fabric for people’s clothes. But now that tight pants are in fashion he can’t get away with it. Come on in, tailor. You can heat your iron up in here.</a:t>
            </a:r>
          </a:p>
          <a:p>
            <a:pPr marL="0" indent="0">
              <a:buNone/>
            </a:pPr>
            <a:endParaRPr lang="en-US" b="1" dirty="0">
              <a:solidFill>
                <a:prstClr val="black"/>
              </a:solidFill>
            </a:endParaRPr>
          </a:p>
          <a:p>
            <a:pPr marL="0" indent="0">
              <a:buNone/>
            </a:pPr>
            <a:r>
              <a:rPr lang="en-US" i="1" dirty="0">
                <a:solidFill>
                  <a:srgbClr val="000000"/>
                </a:solidFill>
                <a:latin typeface="Lucida Grande"/>
              </a:rPr>
              <a:t>A sound of knocking from offstage.</a:t>
            </a:r>
            <a:endParaRPr lang="en-US" b="1" dirty="0">
              <a:solidFill>
                <a:prstClr val="black"/>
              </a:solidFill>
            </a:endParaRPr>
          </a:p>
        </p:txBody>
      </p:sp>
    </p:spTree>
    <p:extLst>
      <p:ext uri="{BB962C8B-B14F-4D97-AF65-F5344CB8AC3E}">
        <p14:creationId xmlns:p14="http://schemas.microsoft.com/office/powerpoint/2010/main" val="3967617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b="1" dirty="0" smtClean="0">
                <a:solidFill>
                  <a:schemeClr val="tx1"/>
                </a:solidFill>
              </a:rPr>
              <a:t>PORTER</a:t>
            </a:r>
          </a:p>
          <a:p>
            <a:pPr marL="0" indent="0">
              <a:buNone/>
            </a:pPr>
            <a:r>
              <a:rPr lang="en-US" b="1" dirty="0">
                <a:solidFill>
                  <a:schemeClr val="tx1"/>
                </a:solidFill>
              </a:rPr>
              <a:t>Knock, knock! Never at quiet. What are you? But this place is too cold for hell. I’ll devil-porter it no further. I had thought to have let in some of all professions that go the primrose way to the everlasting bonfire</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Knock </a:t>
            </a:r>
            <a:r>
              <a:rPr lang="en-US" i="1" dirty="0" smtClean="0">
                <a:solidFill>
                  <a:srgbClr val="000000"/>
                </a:solidFill>
                <a:latin typeface="Lucida Grande"/>
              </a:rPr>
              <a:t>within</a:t>
            </a:r>
          </a:p>
          <a:p>
            <a:pPr marL="0" indent="0">
              <a:buNone/>
            </a:pPr>
            <a:endParaRPr lang="en-US" b="1" i="1" dirty="0">
              <a:solidFill>
                <a:srgbClr val="000000"/>
              </a:solidFill>
              <a:latin typeface="Lucida Grande"/>
            </a:endParaRPr>
          </a:p>
          <a:p>
            <a:pPr marL="0" indent="0">
              <a:buNone/>
            </a:pPr>
            <a:r>
              <a:rPr lang="en-US" b="1" dirty="0">
                <a:solidFill>
                  <a:srgbClr val="000000"/>
                </a:solidFill>
                <a:latin typeface="Lucida Grande"/>
              </a:rPr>
              <a:t>Anon, anon! I pray you, remember the porter</a:t>
            </a:r>
            <a:r>
              <a:rPr lang="en-US" b="1" dirty="0" smtClean="0">
                <a:solidFill>
                  <a:srgbClr val="000000"/>
                </a:solidFill>
                <a:latin typeface="Lucida Grande"/>
              </a:rPr>
              <a:t>.</a:t>
            </a:r>
          </a:p>
          <a:p>
            <a:pPr marL="0" indent="0">
              <a:buNone/>
            </a:pPr>
            <a:endParaRPr lang="en-US" b="1" dirty="0">
              <a:solidFill>
                <a:srgbClr val="000000"/>
              </a:solidFill>
              <a:latin typeface="Lucida Grande"/>
            </a:endParaRPr>
          </a:p>
          <a:p>
            <a:pPr marL="0" indent="0">
              <a:buNone/>
            </a:pPr>
            <a:r>
              <a:rPr lang="en-US" i="1" dirty="0">
                <a:solidFill>
                  <a:srgbClr val="000000"/>
                </a:solidFill>
                <a:latin typeface="Lucida Grande"/>
              </a:rPr>
              <a:t>Opens the </a:t>
            </a:r>
            <a:r>
              <a:rPr lang="en-US" i="1" dirty="0" smtClean="0">
                <a:solidFill>
                  <a:srgbClr val="000000"/>
                </a:solidFill>
                <a:latin typeface="Lucida Grande"/>
              </a:rPr>
              <a:t>gate</a:t>
            </a:r>
          </a:p>
          <a:p>
            <a:pPr marL="0" indent="0">
              <a:buNone/>
            </a:pPr>
            <a:r>
              <a:rPr lang="en-US" i="1" dirty="0">
                <a:solidFill>
                  <a:srgbClr val="000000"/>
                </a:solidFill>
                <a:latin typeface="Lucida Grande"/>
              </a:rPr>
              <a:t>Enter </a:t>
            </a:r>
            <a:r>
              <a:rPr lang="en-US" b="1" i="1" dirty="0">
                <a:solidFill>
                  <a:srgbClr val="000000"/>
                </a:solidFill>
                <a:latin typeface="Lucida Grande"/>
              </a:rPr>
              <a:t>MACDUFF</a:t>
            </a:r>
            <a:r>
              <a:rPr lang="en-US" i="1" dirty="0">
                <a:solidFill>
                  <a:srgbClr val="000000"/>
                </a:solidFill>
                <a:latin typeface="Lucida Grande"/>
              </a:rPr>
              <a:t> and </a:t>
            </a:r>
            <a:r>
              <a:rPr lang="en-US" b="1" i="1" dirty="0">
                <a:solidFill>
                  <a:srgbClr val="000000"/>
                </a:solidFill>
                <a:latin typeface="Lucida Grande"/>
              </a:rPr>
              <a:t>LENNOX</a:t>
            </a:r>
            <a:endParaRPr lang="en-US" b="1" dirty="0">
              <a:solidFill>
                <a:srgbClr val="000000"/>
              </a:solidFill>
              <a:latin typeface="Lucida Grande"/>
            </a:endParaRP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PORTER</a:t>
            </a:r>
          </a:p>
          <a:p>
            <a:pPr marL="0" indent="0">
              <a:buNone/>
            </a:pPr>
            <a:r>
              <a:rPr lang="en-US" b="1" dirty="0">
                <a:solidFill>
                  <a:prstClr val="black"/>
                </a:solidFill>
              </a:rPr>
              <a:t>Knock, knock! Never a moment of peace! Who are you? Ah, this place is too cold to be hell. I won’t pretend to be the devil’s porter anymore. I was going to let someone from every profession into hell.</a:t>
            </a:r>
          </a:p>
          <a:p>
            <a:pPr marL="0" indent="0">
              <a:buNone/>
            </a:pPr>
            <a:endParaRPr lang="en-US" b="1" dirty="0">
              <a:solidFill>
                <a:prstClr val="black"/>
              </a:solidFill>
            </a:endParaRPr>
          </a:p>
          <a:p>
            <a:pPr marL="0" indent="0">
              <a:buNone/>
            </a:pPr>
            <a:r>
              <a:rPr lang="en-US" i="1" dirty="0">
                <a:solidFill>
                  <a:srgbClr val="000000"/>
                </a:solidFill>
                <a:latin typeface="Lucida Grande"/>
              </a:rPr>
              <a:t>Knock within</a:t>
            </a:r>
          </a:p>
          <a:p>
            <a:pPr marL="0" indent="0">
              <a:buNone/>
            </a:pPr>
            <a:endParaRPr lang="en-US" b="1" i="1" dirty="0">
              <a:solidFill>
                <a:srgbClr val="000000"/>
              </a:solidFill>
              <a:latin typeface="Lucida Grande"/>
            </a:endParaRPr>
          </a:p>
          <a:p>
            <a:pPr marL="0" indent="0">
              <a:buNone/>
            </a:pPr>
            <a:r>
              <a:rPr lang="en-US" b="1" dirty="0">
                <a:solidFill>
                  <a:prstClr val="black"/>
                </a:solidFill>
              </a:rPr>
              <a:t>I’m coming, I’m coming! Please, don’t forget to leave me a tip.</a:t>
            </a:r>
          </a:p>
          <a:p>
            <a:pPr marL="0" indent="0">
              <a:buNone/>
            </a:pPr>
            <a:endParaRPr lang="en-US" b="1" dirty="0">
              <a:solidFill>
                <a:prstClr val="black"/>
              </a:solidFill>
            </a:endParaRPr>
          </a:p>
          <a:p>
            <a:pPr marL="0" indent="0">
              <a:buNone/>
            </a:pPr>
            <a:r>
              <a:rPr lang="en-US" i="1" dirty="0">
                <a:solidFill>
                  <a:srgbClr val="000000"/>
                </a:solidFill>
                <a:latin typeface="Lucida Grande"/>
              </a:rPr>
              <a:t>The </a:t>
            </a:r>
            <a:r>
              <a:rPr lang="en-US" b="1" i="1" dirty="0">
                <a:solidFill>
                  <a:srgbClr val="000000"/>
                </a:solidFill>
                <a:latin typeface="Lucida Grande"/>
              </a:rPr>
              <a:t>PORTER</a:t>
            </a:r>
            <a:r>
              <a:rPr lang="en-US" i="1" dirty="0">
                <a:solidFill>
                  <a:srgbClr val="000000"/>
                </a:solidFill>
                <a:latin typeface="Lucida Grande"/>
              </a:rPr>
              <a:t> opens the gate.</a:t>
            </a:r>
          </a:p>
          <a:p>
            <a:pPr marL="0" indent="0">
              <a:buNone/>
            </a:pPr>
            <a:r>
              <a:rPr lang="en-US" b="1" i="1" dirty="0">
                <a:solidFill>
                  <a:srgbClr val="000000"/>
                </a:solidFill>
                <a:latin typeface="Lucida Grande"/>
              </a:rPr>
              <a:t>MACDUFF</a:t>
            </a:r>
            <a:r>
              <a:rPr lang="en-US" i="1" dirty="0">
                <a:solidFill>
                  <a:srgbClr val="000000"/>
                </a:solidFill>
                <a:latin typeface="Lucida Grande"/>
              </a:rPr>
              <a:t> and </a:t>
            </a:r>
            <a:r>
              <a:rPr lang="en-US" b="1" i="1" dirty="0">
                <a:solidFill>
                  <a:srgbClr val="000000"/>
                </a:solidFill>
                <a:latin typeface="Lucida Grande"/>
              </a:rPr>
              <a:t>LENNOX</a:t>
            </a:r>
            <a:r>
              <a:rPr lang="en-US" i="1" dirty="0">
                <a:solidFill>
                  <a:srgbClr val="000000"/>
                </a:solidFill>
                <a:latin typeface="Lucida Grande"/>
              </a:rPr>
              <a:t> </a:t>
            </a:r>
          </a:p>
          <a:p>
            <a:pPr marL="0" indent="0">
              <a:buNone/>
            </a:pPr>
            <a:r>
              <a:rPr lang="en-US" i="1" dirty="0">
                <a:solidFill>
                  <a:srgbClr val="000000"/>
                </a:solidFill>
                <a:latin typeface="Lucida Grande"/>
              </a:rPr>
              <a:t>enter.</a:t>
            </a:r>
            <a:endParaRPr lang="en-US" b="1" dirty="0">
              <a:solidFill>
                <a:prstClr val="black"/>
              </a:solidFill>
            </a:endParaRPr>
          </a:p>
        </p:txBody>
      </p:sp>
    </p:spTree>
    <p:extLst>
      <p:ext uri="{BB962C8B-B14F-4D97-AF65-F5344CB8AC3E}">
        <p14:creationId xmlns:p14="http://schemas.microsoft.com/office/powerpoint/2010/main" val="3967617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b="1" dirty="0">
                <a:solidFill>
                  <a:schemeClr val="tx1"/>
                </a:solidFill>
              </a:rPr>
              <a:t>MACDUFF</a:t>
            </a:r>
          </a:p>
          <a:p>
            <a:pPr marL="0" indent="0">
              <a:buNone/>
            </a:pPr>
            <a:r>
              <a:rPr lang="en-US" b="1" dirty="0">
                <a:solidFill>
                  <a:schemeClr val="tx1"/>
                </a:solidFill>
              </a:rPr>
              <a:t>Was it so late, friend, ere you went to bed,</a:t>
            </a:r>
          </a:p>
          <a:p>
            <a:pPr marL="0" indent="0">
              <a:buNone/>
            </a:pPr>
            <a:r>
              <a:rPr lang="en-US" b="1" dirty="0">
                <a:solidFill>
                  <a:schemeClr val="tx1"/>
                </a:solidFill>
              </a:rPr>
              <a:t>That you do lie so late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PORTER</a:t>
            </a:r>
          </a:p>
          <a:p>
            <a:pPr marL="0" indent="0">
              <a:buNone/>
            </a:pPr>
            <a:r>
              <a:rPr lang="en-US" b="1" dirty="0">
                <a:solidFill>
                  <a:schemeClr val="tx1"/>
                </a:solidFill>
              </a:rPr>
              <a:t>'Faith sir, we were carousing till the second cock. And drink, sir, is a great provoker of three things</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MACDUFF</a:t>
            </a:r>
          </a:p>
          <a:p>
            <a:pPr marL="0" indent="0">
              <a:buNone/>
            </a:pPr>
            <a:r>
              <a:rPr lang="en-US" b="1" dirty="0">
                <a:solidFill>
                  <a:schemeClr val="tx1"/>
                </a:solidFill>
              </a:rPr>
              <a:t>What three things does drink especially provoke?</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MACDUFF</a:t>
            </a:r>
          </a:p>
          <a:p>
            <a:pPr marL="0" indent="0">
              <a:buNone/>
            </a:pPr>
            <a:r>
              <a:rPr lang="en-US" b="1" dirty="0">
                <a:solidFill>
                  <a:prstClr val="black"/>
                </a:solidFill>
              </a:rPr>
              <a:t>Did you go to bed so late, my friend, that you’re having a hard time getting up now?</a:t>
            </a:r>
          </a:p>
          <a:p>
            <a:pPr marL="0" indent="0">
              <a:buNone/>
            </a:pPr>
            <a:endParaRPr lang="en-US" b="1" dirty="0">
              <a:solidFill>
                <a:prstClr val="black"/>
              </a:solidFill>
            </a:endParaRPr>
          </a:p>
          <a:p>
            <a:pPr marL="0" indent="0">
              <a:buNone/>
            </a:pPr>
            <a:r>
              <a:rPr lang="en-US" b="1" dirty="0">
                <a:solidFill>
                  <a:prstClr val="black"/>
                </a:solidFill>
              </a:rPr>
              <a:t>PORTER</a:t>
            </a:r>
          </a:p>
          <a:p>
            <a:pPr marL="0" indent="0">
              <a:buNone/>
            </a:pPr>
            <a:r>
              <a:rPr lang="en-US" b="1" dirty="0">
                <a:solidFill>
                  <a:prstClr val="black"/>
                </a:solidFill>
              </a:rPr>
              <a:t>That’s right sir, we were drinking until 3 A.M., and drink, sir, makes a man do three things.</a:t>
            </a:r>
          </a:p>
          <a:p>
            <a:pPr marL="0" indent="0">
              <a:buNone/>
            </a:pPr>
            <a:endParaRPr lang="en-US" b="1" dirty="0">
              <a:solidFill>
                <a:prstClr val="black"/>
              </a:solidFill>
            </a:endParaRPr>
          </a:p>
          <a:p>
            <a:pPr marL="0" indent="0">
              <a:buNone/>
            </a:pPr>
            <a:r>
              <a:rPr lang="en-US" b="1" dirty="0">
                <a:solidFill>
                  <a:prstClr val="black"/>
                </a:solidFill>
              </a:rPr>
              <a:t>MACDUFF</a:t>
            </a:r>
          </a:p>
          <a:p>
            <a:pPr marL="0" indent="0">
              <a:buNone/>
            </a:pPr>
            <a:r>
              <a:rPr lang="en-US" b="1" dirty="0">
                <a:solidFill>
                  <a:prstClr val="black"/>
                </a:solidFill>
              </a:rPr>
              <a:t>What three things does drink make a man do?</a:t>
            </a:r>
          </a:p>
        </p:txBody>
      </p:sp>
    </p:spTree>
    <p:extLst>
      <p:ext uri="{BB962C8B-B14F-4D97-AF65-F5344CB8AC3E}">
        <p14:creationId xmlns:p14="http://schemas.microsoft.com/office/powerpoint/2010/main" val="39676173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b="1" dirty="0">
                <a:solidFill>
                  <a:schemeClr val="tx1"/>
                </a:solidFill>
              </a:rPr>
              <a:t>PORTER</a:t>
            </a:r>
          </a:p>
          <a:p>
            <a:pPr marL="0" indent="0">
              <a:buNone/>
            </a:pPr>
            <a:r>
              <a:rPr lang="en-US" b="1" dirty="0">
                <a:solidFill>
                  <a:schemeClr val="tx1"/>
                </a:solidFill>
              </a:rPr>
              <a:t>Marry, sir, nose-painting, sleep, and urine. Lechery, sir, it provokes and </a:t>
            </a:r>
            <a:r>
              <a:rPr lang="en-US" b="1" dirty="0" err="1">
                <a:solidFill>
                  <a:schemeClr val="tx1"/>
                </a:solidFill>
              </a:rPr>
              <a:t>unprovokes</a:t>
            </a:r>
            <a:r>
              <a:rPr lang="en-US" b="1" dirty="0">
                <a:solidFill>
                  <a:schemeClr val="tx1"/>
                </a:solidFill>
              </a:rPr>
              <a:t>. It provokes the desire, but it takes away the performance. Therefore, much drink may be said to be an equivocator with lechery. It makes him, and it mars him; it sets him on, and it takes him off; it persuades him, and disheartens him; makes him stand to and not stand to; in conclusion, equivocates him in a sleep, and, giving him the lie, leaves him.</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PORTER</a:t>
            </a:r>
          </a:p>
          <a:p>
            <a:pPr marL="0" indent="0">
              <a:buNone/>
            </a:pPr>
            <a:r>
              <a:rPr lang="en-US" b="1" dirty="0">
                <a:solidFill>
                  <a:prstClr val="black"/>
                </a:solidFill>
              </a:rPr>
              <a:t>Drinking turns your nose red, it puts you to sleep, and it makes you urinate. Lust it turns on but also turns off. What I mean is, drinking stimulates desire but hinders performance. Therefore, too much drink is like a con artist when it comes to your sex drive. It sets you up for a fall. It gets you up but it keeps you from getting off. It persuades you and discourages you. It gives you an erection but doesn’t let you keep it, if you see what I’m saying. It makes you dream about erotic experiences, but then it leaves you asleep and needing to pee.</a:t>
            </a:r>
          </a:p>
        </p:txBody>
      </p:sp>
    </p:spTree>
    <p:extLst>
      <p:ext uri="{BB962C8B-B14F-4D97-AF65-F5344CB8AC3E}">
        <p14:creationId xmlns:p14="http://schemas.microsoft.com/office/powerpoint/2010/main" val="3967617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fontScale="92500"/>
          </a:bodyPr>
          <a:lstStyle/>
          <a:p>
            <a:pPr marL="0" indent="0">
              <a:buNone/>
            </a:pPr>
            <a:r>
              <a:rPr lang="en-US" b="1" dirty="0">
                <a:solidFill>
                  <a:schemeClr val="tx1"/>
                </a:solidFill>
              </a:rPr>
              <a:t>MACDUFF</a:t>
            </a:r>
          </a:p>
          <a:p>
            <a:pPr marL="0" indent="0">
              <a:buNone/>
            </a:pPr>
            <a:r>
              <a:rPr lang="en-US" b="1" dirty="0">
                <a:solidFill>
                  <a:schemeClr val="tx1"/>
                </a:solidFill>
              </a:rPr>
              <a:t>I believe drink </a:t>
            </a:r>
            <a:r>
              <a:rPr lang="en-US" b="1" dirty="0" smtClean="0">
                <a:solidFill>
                  <a:schemeClr val="tx1"/>
                </a:solidFill>
              </a:rPr>
              <a:t>gave </a:t>
            </a:r>
            <a:r>
              <a:rPr lang="en-US" b="1" dirty="0">
                <a:solidFill>
                  <a:schemeClr val="tx1"/>
                </a:solidFill>
              </a:rPr>
              <a:t>thee the lie last night</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PORTER</a:t>
            </a:r>
          </a:p>
          <a:p>
            <a:pPr marL="0" indent="0">
              <a:buNone/>
            </a:pPr>
            <a:r>
              <a:rPr lang="en-US" b="1" dirty="0">
                <a:solidFill>
                  <a:schemeClr val="tx1"/>
                </a:solidFill>
              </a:rPr>
              <a:t>That it did, sir, </a:t>
            </a:r>
            <a:r>
              <a:rPr lang="en-US" b="1" dirty="0" err="1">
                <a:solidFill>
                  <a:schemeClr val="tx1"/>
                </a:solidFill>
              </a:rPr>
              <a:t>i</a:t>
            </a:r>
            <a:r>
              <a:rPr lang="en-US" b="1" dirty="0">
                <a:solidFill>
                  <a:schemeClr val="tx1"/>
                </a:solidFill>
              </a:rPr>
              <a:t>' </a:t>
            </a:r>
            <a:r>
              <a:rPr lang="en-US" b="1" dirty="0" err="1">
                <a:solidFill>
                  <a:schemeClr val="tx1"/>
                </a:solidFill>
              </a:rPr>
              <a:t>th</a:t>
            </a:r>
            <a:r>
              <a:rPr lang="en-US" b="1" dirty="0">
                <a:solidFill>
                  <a:schemeClr val="tx1"/>
                </a:solidFill>
              </a:rPr>
              <a:t>' very throat on me; but I requited him for his lie, and, I think, being too strong for him, though he took up my legs sometime, yet I made a shift to cast him</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MACDUFF</a:t>
            </a:r>
          </a:p>
          <a:p>
            <a:pPr marL="0" indent="0">
              <a:buNone/>
            </a:pPr>
            <a:r>
              <a:rPr lang="en-US" b="1" dirty="0">
                <a:solidFill>
                  <a:schemeClr val="tx1"/>
                </a:solidFill>
              </a:rPr>
              <a:t>Is thy master stirring</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Enter </a:t>
            </a:r>
            <a:r>
              <a:rPr lang="en-US" b="1" i="1" dirty="0" smtClean="0">
                <a:solidFill>
                  <a:srgbClr val="000000"/>
                </a:solidFill>
                <a:latin typeface="Lucida Grande"/>
              </a:rPr>
              <a:t>MACBETH</a:t>
            </a:r>
          </a:p>
          <a:p>
            <a:pPr marL="0" indent="0">
              <a:buNone/>
            </a:pPr>
            <a:endParaRPr lang="en-US" b="1" i="1" dirty="0">
              <a:solidFill>
                <a:srgbClr val="000000"/>
              </a:solidFill>
              <a:latin typeface="Lucida Grande"/>
            </a:endParaRPr>
          </a:p>
          <a:p>
            <a:pPr marL="0" indent="0">
              <a:buNone/>
            </a:pPr>
            <a:r>
              <a:rPr lang="en-US" b="1" dirty="0" smtClean="0">
                <a:solidFill>
                  <a:srgbClr val="000000"/>
                </a:solidFill>
                <a:latin typeface="Lucida Grande"/>
              </a:rPr>
              <a:t>MACDUFF</a:t>
            </a:r>
          </a:p>
          <a:p>
            <a:pPr marL="0" indent="0">
              <a:buNone/>
            </a:pPr>
            <a:r>
              <a:rPr lang="en-US" b="1" dirty="0">
                <a:solidFill>
                  <a:srgbClr val="000000"/>
                </a:solidFill>
                <a:latin typeface="Lucida Grande"/>
              </a:rPr>
              <a:t>Our knocking has awaked him. Here he comes</a:t>
            </a:r>
            <a:r>
              <a:rPr lang="en-US" b="1" dirty="0" smtClean="0">
                <a:solidFill>
                  <a:srgbClr val="000000"/>
                </a:solidFill>
                <a:latin typeface="Lucida Grande"/>
              </a:rPr>
              <a:t>.</a:t>
            </a:r>
            <a:endParaRPr lang="en-US" b="1" dirty="0">
              <a:solidFill>
                <a:srgbClr val="000000"/>
              </a:solidFill>
              <a:latin typeface="Lucida Grande"/>
            </a:endParaRP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MACDUFF</a:t>
            </a:r>
          </a:p>
          <a:p>
            <a:pPr marL="0" indent="0">
              <a:buNone/>
            </a:pPr>
            <a:r>
              <a:rPr lang="en-US" b="1" dirty="0">
                <a:solidFill>
                  <a:prstClr val="black"/>
                </a:solidFill>
              </a:rPr>
              <a:t>I believe drink did all of this to you last night.</a:t>
            </a:r>
          </a:p>
          <a:p>
            <a:pPr marL="0" indent="0">
              <a:buNone/>
            </a:pPr>
            <a:endParaRPr lang="en-US" b="1" dirty="0">
              <a:solidFill>
                <a:prstClr val="black"/>
              </a:solidFill>
            </a:endParaRPr>
          </a:p>
          <a:p>
            <a:pPr marL="0" indent="0">
              <a:buNone/>
            </a:pPr>
            <a:r>
              <a:rPr lang="en-US" b="1" dirty="0">
                <a:solidFill>
                  <a:prstClr val="black"/>
                </a:solidFill>
              </a:rPr>
              <a:t>PORTER</a:t>
            </a:r>
          </a:p>
          <a:p>
            <a:pPr marL="0" indent="0">
              <a:buNone/>
            </a:pPr>
            <a:r>
              <a:rPr lang="en-US" b="1" dirty="0">
                <a:solidFill>
                  <a:prstClr val="black"/>
                </a:solidFill>
              </a:rPr>
              <a:t>It did, sir. It got me right in the throat. But I got even with drink. I was too strong for it. Although it weakened my legs and made me unsteady, I managed to vomit it out and laid it flat on the ground.</a:t>
            </a:r>
          </a:p>
          <a:p>
            <a:pPr marL="0" indent="0">
              <a:buNone/>
            </a:pPr>
            <a:endParaRPr lang="en-US" b="1" dirty="0">
              <a:solidFill>
                <a:prstClr val="black"/>
              </a:solidFill>
            </a:endParaRPr>
          </a:p>
          <a:p>
            <a:pPr marL="0" indent="0">
              <a:buNone/>
            </a:pPr>
            <a:r>
              <a:rPr lang="en-US" b="1" dirty="0">
                <a:solidFill>
                  <a:prstClr val="black"/>
                </a:solidFill>
              </a:rPr>
              <a:t>MACDUFF</a:t>
            </a:r>
          </a:p>
          <a:p>
            <a:pPr marL="0" indent="0">
              <a:buNone/>
            </a:pPr>
            <a:r>
              <a:rPr lang="en-US" b="1" dirty="0">
                <a:solidFill>
                  <a:prstClr val="black"/>
                </a:solidFill>
              </a:rPr>
              <a:t>Is your master awake?</a:t>
            </a:r>
          </a:p>
          <a:p>
            <a:pPr marL="0" indent="0">
              <a:buNone/>
            </a:pPr>
            <a:endParaRPr lang="en-US" b="1" dirty="0">
              <a:solidFill>
                <a:prstClr val="black"/>
              </a:solidFill>
            </a:endParaRPr>
          </a:p>
          <a:p>
            <a:pPr marL="0" indent="0">
              <a:buNone/>
            </a:pPr>
            <a:r>
              <a:rPr lang="en-US" b="1" i="1" dirty="0">
                <a:solidFill>
                  <a:srgbClr val="000000"/>
                </a:solidFill>
                <a:latin typeface="Lucida Grande"/>
              </a:rPr>
              <a:t>MACBETH</a:t>
            </a:r>
            <a:r>
              <a:rPr lang="en-US" i="1" dirty="0">
                <a:solidFill>
                  <a:srgbClr val="000000"/>
                </a:solidFill>
                <a:latin typeface="Lucida Grande"/>
              </a:rPr>
              <a:t> enters.</a:t>
            </a:r>
          </a:p>
          <a:p>
            <a:pPr marL="0" indent="0">
              <a:buNone/>
            </a:pPr>
            <a:endParaRPr lang="en-US" b="1" dirty="0">
              <a:solidFill>
                <a:srgbClr val="000000"/>
              </a:solidFill>
              <a:latin typeface="Lucida Grande"/>
            </a:endParaRPr>
          </a:p>
          <a:p>
            <a:pPr marL="0" indent="0">
              <a:buNone/>
            </a:pPr>
            <a:r>
              <a:rPr lang="en-US" b="1" dirty="0">
                <a:solidFill>
                  <a:srgbClr val="000000"/>
                </a:solidFill>
                <a:latin typeface="Lucida Grande"/>
              </a:rPr>
              <a:t>MACDUFF</a:t>
            </a:r>
          </a:p>
          <a:p>
            <a:pPr marL="0" indent="0">
              <a:buNone/>
            </a:pPr>
            <a:r>
              <a:rPr lang="en-US" b="1" dirty="0">
                <a:solidFill>
                  <a:prstClr val="black"/>
                </a:solidFill>
              </a:rPr>
              <a:t>Our knocking woke him up. Here he comes.</a:t>
            </a:r>
          </a:p>
        </p:txBody>
      </p:sp>
    </p:spTree>
    <p:extLst>
      <p:ext uri="{BB962C8B-B14F-4D97-AF65-F5344CB8AC3E}">
        <p14:creationId xmlns:p14="http://schemas.microsoft.com/office/powerpoint/2010/main" val="3967617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fontScale="92500" lnSpcReduction="10000"/>
          </a:bodyPr>
          <a:lstStyle/>
          <a:p>
            <a:pPr marL="0" indent="0">
              <a:buNone/>
            </a:pPr>
            <a:r>
              <a:rPr lang="en-US" b="1" dirty="0">
                <a:solidFill>
                  <a:schemeClr val="tx1"/>
                </a:solidFill>
              </a:rPr>
              <a:t>LENNOX</a:t>
            </a:r>
          </a:p>
          <a:p>
            <a:pPr marL="0" indent="0">
              <a:buNone/>
            </a:pPr>
            <a:r>
              <a:rPr lang="en-US" b="1" dirty="0">
                <a:solidFill>
                  <a:schemeClr val="tx1"/>
                </a:solidFill>
              </a:rPr>
              <a:t>Good morrow, noble sir</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smtClean="0">
                <a:solidFill>
                  <a:schemeClr val="tx1"/>
                </a:solidFill>
              </a:rPr>
              <a:t>Good </a:t>
            </a:r>
            <a:r>
              <a:rPr lang="en-US" b="1" dirty="0">
                <a:solidFill>
                  <a:schemeClr val="tx1"/>
                </a:solidFill>
              </a:rPr>
              <a:t>morrow, both</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smtClean="0">
                <a:solidFill>
                  <a:schemeClr val="tx1"/>
                </a:solidFill>
              </a:rPr>
              <a:t>MACDUFF</a:t>
            </a:r>
            <a:endParaRPr lang="en-US" b="1" dirty="0">
              <a:solidFill>
                <a:schemeClr val="tx1"/>
              </a:solidFill>
            </a:endParaRPr>
          </a:p>
          <a:p>
            <a:pPr marL="0" indent="0">
              <a:buNone/>
            </a:pPr>
            <a:r>
              <a:rPr lang="en-US" b="1" dirty="0">
                <a:solidFill>
                  <a:schemeClr val="tx1"/>
                </a:solidFill>
              </a:rPr>
              <a:t>Is the king stirring, worthy thane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smtClean="0">
                <a:solidFill>
                  <a:schemeClr val="tx1"/>
                </a:solidFill>
              </a:rPr>
              <a:t>Not </a:t>
            </a:r>
            <a:r>
              <a:rPr lang="en-US" b="1" dirty="0">
                <a:solidFill>
                  <a:schemeClr val="tx1"/>
                </a:solidFill>
              </a:rPr>
              <a:t>yet</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MACDUFF</a:t>
            </a:r>
          </a:p>
          <a:p>
            <a:pPr marL="0" indent="0">
              <a:buNone/>
            </a:pPr>
            <a:r>
              <a:rPr lang="en-US" b="1" dirty="0">
                <a:solidFill>
                  <a:schemeClr val="tx1"/>
                </a:solidFill>
              </a:rPr>
              <a:t>He did command me to call timely on him.</a:t>
            </a:r>
          </a:p>
          <a:p>
            <a:pPr marL="0" indent="0">
              <a:buNone/>
            </a:pPr>
            <a:r>
              <a:rPr lang="en-US" b="1" dirty="0">
                <a:solidFill>
                  <a:schemeClr val="tx1"/>
                </a:solidFill>
              </a:rPr>
              <a:t>I have almost slipped the hour</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smtClean="0">
                <a:solidFill>
                  <a:schemeClr val="tx1"/>
                </a:solidFill>
              </a:rPr>
              <a:t>I’ll </a:t>
            </a:r>
            <a:r>
              <a:rPr lang="en-US" b="1" dirty="0">
                <a:solidFill>
                  <a:schemeClr val="tx1"/>
                </a:solidFill>
              </a:rPr>
              <a:t>bring you to him.</a:t>
            </a:r>
          </a:p>
          <a:p>
            <a:pPr marL="0" indent="0">
              <a:buNone/>
            </a:pPr>
            <a:endParaRPr lang="en-US" b="1" dirty="0">
              <a:solidFill>
                <a:schemeClr val="tx1"/>
              </a:solidFill>
            </a:endParaRP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LENNOX</a:t>
            </a:r>
          </a:p>
          <a:p>
            <a:pPr marL="0" indent="0">
              <a:buNone/>
            </a:pPr>
            <a:r>
              <a:rPr lang="en-US" b="1" dirty="0">
                <a:solidFill>
                  <a:prstClr val="black"/>
                </a:solidFill>
              </a:rPr>
              <a:t>Good morning, noble sir.</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Good morning to both of you.</a:t>
            </a:r>
          </a:p>
          <a:p>
            <a:pPr marL="0" indent="0">
              <a:buNone/>
            </a:pPr>
            <a:endParaRPr lang="en-US" b="1" dirty="0">
              <a:solidFill>
                <a:prstClr val="black"/>
              </a:solidFill>
            </a:endParaRPr>
          </a:p>
          <a:p>
            <a:pPr marL="0" indent="0">
              <a:buNone/>
            </a:pPr>
            <a:r>
              <a:rPr lang="en-US" b="1" dirty="0">
                <a:solidFill>
                  <a:prstClr val="black"/>
                </a:solidFill>
              </a:rPr>
              <a:t>MACDUFF</a:t>
            </a:r>
          </a:p>
          <a:p>
            <a:pPr marL="0" indent="0">
              <a:buNone/>
            </a:pPr>
            <a:r>
              <a:rPr lang="en-US" b="1" dirty="0">
                <a:solidFill>
                  <a:prstClr val="black"/>
                </a:solidFill>
              </a:rPr>
              <a:t>Is the king awake, worthy thane?</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Not yet.</a:t>
            </a:r>
          </a:p>
          <a:p>
            <a:pPr marL="0" indent="0">
              <a:buNone/>
            </a:pPr>
            <a:endParaRPr lang="en-US" b="1" dirty="0">
              <a:solidFill>
                <a:prstClr val="black"/>
              </a:solidFill>
            </a:endParaRPr>
          </a:p>
          <a:p>
            <a:pPr marL="0" indent="0">
              <a:buNone/>
            </a:pPr>
            <a:r>
              <a:rPr lang="en-US" b="1" dirty="0">
                <a:solidFill>
                  <a:prstClr val="black"/>
                </a:solidFill>
              </a:rPr>
              <a:t>MACDUFF</a:t>
            </a:r>
          </a:p>
          <a:p>
            <a:pPr marL="0" indent="0">
              <a:buNone/>
            </a:pPr>
            <a:r>
              <a:rPr lang="en-US" b="1" dirty="0">
                <a:solidFill>
                  <a:prstClr val="black"/>
                </a:solidFill>
              </a:rPr>
              <a:t>He commanded me to wake him up early. I’ve almost missed the time he requested.</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I’ll bring you to him.</a:t>
            </a:r>
          </a:p>
        </p:txBody>
      </p:sp>
    </p:spTree>
    <p:extLst>
      <p:ext uri="{BB962C8B-B14F-4D97-AF65-F5344CB8AC3E}">
        <p14:creationId xmlns:p14="http://schemas.microsoft.com/office/powerpoint/2010/main" val="396761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943600" cy="6858000"/>
          </a:xfrm>
        </p:spPr>
        <p:txBody>
          <a:bodyPr>
            <a:normAutofit/>
          </a:bodyPr>
          <a:lstStyle/>
          <a:p>
            <a:pPr marL="0" indent="0">
              <a:buNone/>
            </a:pPr>
            <a:r>
              <a:rPr lang="en-US" i="1" dirty="0">
                <a:solidFill>
                  <a:srgbClr val="000000"/>
                </a:solidFill>
                <a:latin typeface="Lucida Grande"/>
              </a:rPr>
              <a:t>Enter </a:t>
            </a:r>
            <a:r>
              <a:rPr lang="en-US" b="1" i="1" dirty="0">
                <a:solidFill>
                  <a:srgbClr val="000000"/>
                </a:solidFill>
                <a:latin typeface="Lucida Grande"/>
              </a:rPr>
              <a:t>BANQUO</a:t>
            </a:r>
            <a:r>
              <a:rPr lang="en-US" i="1" dirty="0">
                <a:solidFill>
                  <a:srgbClr val="000000"/>
                </a:solidFill>
                <a:latin typeface="Lucida Grande"/>
              </a:rPr>
              <a:t>, and </a:t>
            </a:r>
            <a:r>
              <a:rPr lang="en-US" b="1" i="1" dirty="0">
                <a:solidFill>
                  <a:srgbClr val="000000"/>
                </a:solidFill>
                <a:latin typeface="Lucida Grande"/>
              </a:rPr>
              <a:t>FLEANCE</a:t>
            </a:r>
            <a:r>
              <a:rPr lang="en-US" i="1" dirty="0">
                <a:solidFill>
                  <a:srgbClr val="000000"/>
                </a:solidFill>
                <a:latin typeface="Lucida Grande"/>
              </a:rPr>
              <a:t>, with a torch before </a:t>
            </a:r>
            <a:r>
              <a:rPr lang="en-US" i="1" dirty="0" smtClean="0">
                <a:solidFill>
                  <a:srgbClr val="000000"/>
                </a:solidFill>
                <a:latin typeface="Lucida Grande"/>
              </a:rPr>
              <a:t>him</a:t>
            </a:r>
          </a:p>
          <a:p>
            <a:pPr marL="0" indent="0">
              <a:buNone/>
            </a:pPr>
            <a:endParaRPr lang="en-US" b="1" i="1" dirty="0">
              <a:solidFill>
                <a:srgbClr val="000000"/>
              </a:solidFill>
              <a:latin typeface="Lucida Grande"/>
            </a:endParaRPr>
          </a:p>
          <a:p>
            <a:pPr marL="0" indent="0">
              <a:buNone/>
            </a:pPr>
            <a:r>
              <a:rPr lang="en-US" b="1" dirty="0">
                <a:solidFill>
                  <a:schemeClr val="tx1"/>
                </a:solidFill>
              </a:rPr>
              <a:t>BANQUO</a:t>
            </a:r>
          </a:p>
          <a:p>
            <a:pPr marL="0" indent="0">
              <a:buNone/>
            </a:pPr>
            <a:r>
              <a:rPr lang="en-US" b="1" dirty="0">
                <a:solidFill>
                  <a:schemeClr val="tx1"/>
                </a:solidFill>
              </a:rPr>
              <a:t>How goes the night, boy</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FLEANCE</a:t>
            </a:r>
          </a:p>
          <a:p>
            <a:pPr marL="0" indent="0">
              <a:buNone/>
            </a:pPr>
            <a:r>
              <a:rPr lang="en-US" b="1" dirty="0">
                <a:solidFill>
                  <a:schemeClr val="tx1"/>
                </a:solidFill>
              </a:rPr>
              <a:t>The moon is down. I have not heard the clock</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a:solidFill>
                  <a:schemeClr val="tx1"/>
                </a:solidFill>
              </a:rPr>
              <a:t>And she goes down at twelve.</a:t>
            </a:r>
          </a:p>
        </p:txBody>
      </p:sp>
      <p:sp>
        <p:nvSpPr>
          <p:cNvPr id="4" name="Content Placeholder 2"/>
          <p:cNvSpPr txBox="1">
            <a:spLocks/>
          </p:cNvSpPr>
          <p:nvPr/>
        </p:nvSpPr>
        <p:spPr>
          <a:xfrm>
            <a:off x="6108487" y="0"/>
            <a:ext cx="6076689" cy="67900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i="1" dirty="0">
                <a:solidFill>
                  <a:srgbClr val="000000"/>
                </a:solidFill>
                <a:latin typeface="Lucida Grande"/>
              </a:rPr>
              <a:t>BANQUO</a:t>
            </a:r>
            <a:r>
              <a:rPr lang="en-US" i="1" dirty="0">
                <a:solidFill>
                  <a:srgbClr val="000000"/>
                </a:solidFill>
                <a:latin typeface="Lucida Grande"/>
              </a:rPr>
              <a:t> enters with </a:t>
            </a:r>
            <a:r>
              <a:rPr lang="en-US" b="1" i="1" dirty="0">
                <a:solidFill>
                  <a:srgbClr val="000000"/>
                </a:solidFill>
                <a:latin typeface="Lucida Grande"/>
              </a:rPr>
              <a:t>FLEANCE</a:t>
            </a:r>
            <a:r>
              <a:rPr lang="en-US" i="1" dirty="0">
                <a:solidFill>
                  <a:srgbClr val="000000"/>
                </a:solidFill>
                <a:latin typeface="Lucida Grande"/>
              </a:rPr>
              <a:t>, who lights the way with a torch.</a:t>
            </a:r>
          </a:p>
          <a:p>
            <a:pPr marL="0" indent="0">
              <a:buNone/>
            </a:pPr>
            <a:endParaRPr lang="en-US" b="1" i="1" dirty="0">
              <a:solidFill>
                <a:srgbClr val="000000"/>
              </a:solidFill>
              <a:latin typeface="Lucida Grande"/>
            </a:endParaRPr>
          </a:p>
          <a:p>
            <a:pPr marL="0" indent="0">
              <a:buNone/>
            </a:pPr>
            <a:r>
              <a:rPr lang="en-US" b="1" dirty="0">
                <a:solidFill>
                  <a:prstClr val="black"/>
                </a:solidFill>
              </a:rPr>
              <a:t>BANQUO</a:t>
            </a:r>
          </a:p>
          <a:p>
            <a:pPr marL="0" indent="0">
              <a:buNone/>
            </a:pPr>
            <a:r>
              <a:rPr lang="en-US" b="1" dirty="0">
                <a:solidFill>
                  <a:prstClr val="black"/>
                </a:solidFill>
              </a:rPr>
              <a:t>How’s the night going, boy?</a:t>
            </a:r>
          </a:p>
          <a:p>
            <a:pPr marL="0" indent="0">
              <a:buNone/>
            </a:pPr>
            <a:endParaRPr lang="en-US" b="1" dirty="0">
              <a:solidFill>
                <a:prstClr val="black"/>
              </a:solidFill>
            </a:endParaRPr>
          </a:p>
          <a:p>
            <a:pPr marL="0" indent="0">
              <a:buNone/>
            </a:pPr>
            <a:r>
              <a:rPr lang="en-US" b="1" dirty="0">
                <a:solidFill>
                  <a:prstClr val="black"/>
                </a:solidFill>
              </a:rPr>
              <a:t>FLEANCE</a:t>
            </a:r>
          </a:p>
          <a:p>
            <a:pPr marL="0" indent="0">
              <a:buNone/>
            </a:pPr>
            <a:r>
              <a:rPr lang="en-US" b="1" dirty="0">
                <a:solidFill>
                  <a:prstClr val="black"/>
                </a:solidFill>
              </a:rPr>
              <a:t>The moon has set. The clock hasn’t struck yet.</a:t>
            </a:r>
          </a:p>
          <a:p>
            <a:pPr marL="0" indent="0">
              <a:buNone/>
            </a:pPr>
            <a:endParaRPr lang="en-US" b="1" dirty="0">
              <a:solidFill>
                <a:prstClr val="black"/>
              </a:solidFill>
            </a:endParaRPr>
          </a:p>
          <a:p>
            <a:pPr marL="0" indent="0">
              <a:buNone/>
            </a:pPr>
            <a:r>
              <a:rPr lang="en-US" b="1" dirty="0">
                <a:solidFill>
                  <a:prstClr val="black"/>
                </a:solidFill>
              </a:rPr>
              <a:t>BANQUO</a:t>
            </a:r>
          </a:p>
          <a:p>
            <a:pPr marL="0" indent="0">
              <a:buNone/>
            </a:pPr>
            <a:r>
              <a:rPr lang="en-US" b="1" dirty="0">
                <a:solidFill>
                  <a:prstClr val="black"/>
                </a:solidFill>
              </a:rPr>
              <a:t>The moon sets at twelve, right?</a:t>
            </a:r>
          </a:p>
        </p:txBody>
      </p:sp>
    </p:spTree>
    <p:extLst>
      <p:ext uri="{BB962C8B-B14F-4D97-AF65-F5344CB8AC3E}">
        <p14:creationId xmlns:p14="http://schemas.microsoft.com/office/powerpoint/2010/main" val="157099706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934200" cy="6858000"/>
          </a:xfrm>
        </p:spPr>
        <p:txBody>
          <a:bodyPr>
            <a:normAutofit/>
          </a:bodyPr>
          <a:lstStyle/>
          <a:p>
            <a:pPr marL="0" indent="0">
              <a:buNone/>
            </a:pPr>
            <a:r>
              <a:rPr lang="en-US" b="1" dirty="0">
                <a:solidFill>
                  <a:schemeClr val="tx1"/>
                </a:solidFill>
              </a:rPr>
              <a:t>MACDUFF</a:t>
            </a:r>
          </a:p>
          <a:p>
            <a:pPr marL="0" indent="0">
              <a:buNone/>
            </a:pPr>
            <a:r>
              <a:rPr lang="en-US" b="1" dirty="0">
                <a:solidFill>
                  <a:schemeClr val="tx1"/>
                </a:solidFill>
              </a:rPr>
              <a:t>I know this is a joyful trouble to you,</a:t>
            </a:r>
          </a:p>
          <a:p>
            <a:pPr marL="0" indent="0">
              <a:buNone/>
            </a:pPr>
            <a:r>
              <a:rPr lang="en-US" b="1" dirty="0">
                <a:solidFill>
                  <a:schemeClr val="tx1"/>
                </a:solidFill>
              </a:rPr>
              <a:t>But yet ’tis one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The labor we delight in physics pain.</a:t>
            </a:r>
          </a:p>
          <a:p>
            <a:pPr marL="0" indent="0">
              <a:buNone/>
            </a:pPr>
            <a:r>
              <a:rPr lang="en-US" b="1" dirty="0">
                <a:solidFill>
                  <a:schemeClr val="tx1"/>
                </a:solidFill>
              </a:rPr>
              <a:t>This is the door</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MACDUFF</a:t>
            </a:r>
          </a:p>
          <a:p>
            <a:pPr marL="0" indent="0">
              <a:buNone/>
            </a:pPr>
            <a:r>
              <a:rPr lang="en-US" b="1" dirty="0">
                <a:solidFill>
                  <a:schemeClr val="tx1"/>
                </a:solidFill>
              </a:rPr>
              <a:t>I’ll make so bold to call,</a:t>
            </a:r>
          </a:p>
          <a:p>
            <a:pPr marL="0" indent="0">
              <a:buNone/>
            </a:pPr>
            <a:r>
              <a:rPr lang="en-US" b="1" dirty="0">
                <a:solidFill>
                  <a:schemeClr val="tx1"/>
                </a:solidFill>
              </a:rPr>
              <a:t>For ’tis my limited service</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Exit </a:t>
            </a:r>
            <a:r>
              <a:rPr lang="en-US" b="1" i="1" dirty="0">
                <a:solidFill>
                  <a:srgbClr val="000000"/>
                </a:solidFill>
                <a:latin typeface="Lucida Grande"/>
              </a:rPr>
              <a:t>MACDUFF</a:t>
            </a:r>
            <a:endParaRPr lang="en-US" b="1" dirty="0">
              <a:solidFill>
                <a:schemeClr val="tx1"/>
              </a:solidFill>
            </a:endParaRPr>
          </a:p>
        </p:txBody>
      </p:sp>
      <p:sp>
        <p:nvSpPr>
          <p:cNvPr id="4" name="Content Placeholder 2"/>
          <p:cNvSpPr txBox="1">
            <a:spLocks/>
          </p:cNvSpPr>
          <p:nvPr/>
        </p:nvSpPr>
        <p:spPr>
          <a:xfrm>
            <a:off x="7010400" y="-31845"/>
            <a:ext cx="51816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MACDUFF</a:t>
            </a:r>
          </a:p>
          <a:p>
            <a:pPr marL="0" indent="0">
              <a:buNone/>
            </a:pPr>
            <a:r>
              <a:rPr lang="en-US" b="1" dirty="0">
                <a:solidFill>
                  <a:prstClr val="black"/>
                </a:solidFill>
              </a:rPr>
              <a:t>I know the burden of hosting him is both an honor and a trouble, but that doesn’t mean it’s not a trouble just the same.</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The work we enjoy is not really work. This is the door.</a:t>
            </a:r>
          </a:p>
          <a:p>
            <a:pPr marL="0" indent="0">
              <a:buNone/>
            </a:pPr>
            <a:endParaRPr lang="en-US" b="1" dirty="0">
              <a:solidFill>
                <a:prstClr val="black"/>
              </a:solidFill>
            </a:endParaRPr>
          </a:p>
          <a:p>
            <a:pPr marL="0" indent="0">
              <a:buNone/>
            </a:pPr>
            <a:r>
              <a:rPr lang="en-US" b="1" dirty="0">
                <a:solidFill>
                  <a:prstClr val="black"/>
                </a:solidFill>
              </a:rPr>
              <a:t>MACDUFF</a:t>
            </a:r>
          </a:p>
          <a:p>
            <a:pPr marL="0" indent="0">
              <a:buNone/>
            </a:pPr>
            <a:r>
              <a:rPr lang="en-US" b="1" dirty="0">
                <a:solidFill>
                  <a:prstClr val="black"/>
                </a:solidFill>
              </a:rPr>
              <a:t>I’ll wake him, because that’s my job.</a:t>
            </a:r>
          </a:p>
          <a:p>
            <a:pPr marL="0" indent="0">
              <a:buNone/>
            </a:pPr>
            <a:endParaRPr lang="en-US" b="1" dirty="0">
              <a:solidFill>
                <a:prstClr val="black"/>
              </a:solidFill>
            </a:endParaRPr>
          </a:p>
          <a:p>
            <a:pPr marL="0" indent="0">
              <a:buNone/>
            </a:pPr>
            <a:r>
              <a:rPr lang="en-US" b="1" i="1" dirty="0">
                <a:solidFill>
                  <a:srgbClr val="000000"/>
                </a:solidFill>
                <a:latin typeface="Lucida Grande"/>
              </a:rPr>
              <a:t>MACDUFF</a:t>
            </a:r>
            <a:r>
              <a:rPr lang="en-US" i="1" dirty="0">
                <a:solidFill>
                  <a:srgbClr val="000000"/>
                </a:solidFill>
                <a:latin typeface="Lucida Grande"/>
              </a:rPr>
              <a:t> exits.</a:t>
            </a:r>
            <a:endParaRPr lang="en-US" b="1" dirty="0">
              <a:solidFill>
                <a:prstClr val="black"/>
              </a:solidFill>
            </a:endParaRPr>
          </a:p>
        </p:txBody>
      </p:sp>
    </p:spTree>
    <p:extLst>
      <p:ext uri="{BB962C8B-B14F-4D97-AF65-F5344CB8AC3E}">
        <p14:creationId xmlns:p14="http://schemas.microsoft.com/office/powerpoint/2010/main" val="3967617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391400" cy="6858000"/>
          </a:xfrm>
        </p:spPr>
        <p:txBody>
          <a:bodyPr>
            <a:normAutofit fontScale="92500"/>
          </a:bodyPr>
          <a:lstStyle/>
          <a:p>
            <a:pPr marL="0" indent="0">
              <a:buNone/>
            </a:pPr>
            <a:r>
              <a:rPr lang="en-US" b="1" dirty="0">
                <a:solidFill>
                  <a:schemeClr val="tx1"/>
                </a:solidFill>
              </a:rPr>
              <a:t>LENNOX</a:t>
            </a:r>
          </a:p>
          <a:p>
            <a:pPr marL="0" indent="0">
              <a:buNone/>
            </a:pPr>
            <a:r>
              <a:rPr lang="en-US" b="1" dirty="0">
                <a:solidFill>
                  <a:schemeClr val="tx1"/>
                </a:solidFill>
              </a:rPr>
              <a:t>Goes the king hence today</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smtClean="0">
                <a:solidFill>
                  <a:schemeClr val="tx1"/>
                </a:solidFill>
              </a:rPr>
              <a:t>He </a:t>
            </a:r>
            <a:r>
              <a:rPr lang="en-US" b="1" dirty="0">
                <a:solidFill>
                  <a:schemeClr val="tx1"/>
                </a:solidFill>
              </a:rPr>
              <a:t>does. He did </a:t>
            </a:r>
            <a:r>
              <a:rPr lang="en-US" b="1" dirty="0" smtClean="0">
                <a:solidFill>
                  <a:schemeClr val="tx1"/>
                </a:solidFill>
              </a:rPr>
              <a:t>appoint </a:t>
            </a:r>
            <a:r>
              <a:rPr lang="en-US" b="1" dirty="0">
                <a:solidFill>
                  <a:schemeClr val="tx1"/>
                </a:solidFill>
              </a:rPr>
              <a:t>so</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LENNOX</a:t>
            </a:r>
          </a:p>
          <a:p>
            <a:pPr marL="0" indent="0">
              <a:buNone/>
            </a:pPr>
            <a:r>
              <a:rPr lang="en-US" b="1" dirty="0">
                <a:solidFill>
                  <a:schemeClr val="tx1"/>
                </a:solidFill>
              </a:rPr>
              <a:t>The night has been unruly. Where we lay,</a:t>
            </a:r>
          </a:p>
          <a:p>
            <a:pPr marL="0" indent="0">
              <a:buNone/>
            </a:pPr>
            <a:r>
              <a:rPr lang="en-US" b="1" dirty="0">
                <a:solidFill>
                  <a:schemeClr val="tx1"/>
                </a:solidFill>
              </a:rPr>
              <a:t>Our chimneys were blown down and, as they say,</a:t>
            </a:r>
          </a:p>
          <a:p>
            <a:pPr marL="0" indent="0">
              <a:buNone/>
            </a:pPr>
            <a:r>
              <a:rPr lang="en-US" b="1" dirty="0" err="1">
                <a:solidFill>
                  <a:schemeClr val="tx1"/>
                </a:solidFill>
              </a:rPr>
              <a:t>Lamentings</a:t>
            </a:r>
            <a:r>
              <a:rPr lang="en-US" b="1" dirty="0">
                <a:solidFill>
                  <a:schemeClr val="tx1"/>
                </a:solidFill>
              </a:rPr>
              <a:t> heard </a:t>
            </a:r>
            <a:r>
              <a:rPr lang="en-US" b="1" dirty="0" err="1">
                <a:solidFill>
                  <a:schemeClr val="tx1"/>
                </a:solidFill>
              </a:rPr>
              <a:t>i</a:t>
            </a:r>
            <a:r>
              <a:rPr lang="en-US" b="1" dirty="0">
                <a:solidFill>
                  <a:schemeClr val="tx1"/>
                </a:solidFill>
              </a:rPr>
              <a:t>' </a:t>
            </a:r>
            <a:r>
              <a:rPr lang="en-US" b="1" dirty="0" err="1">
                <a:solidFill>
                  <a:schemeClr val="tx1"/>
                </a:solidFill>
              </a:rPr>
              <a:t>th</a:t>
            </a:r>
            <a:r>
              <a:rPr lang="en-US" b="1" dirty="0">
                <a:solidFill>
                  <a:schemeClr val="tx1"/>
                </a:solidFill>
              </a:rPr>
              <a:t>' air, strange screams of death,</a:t>
            </a:r>
          </a:p>
          <a:p>
            <a:pPr marL="0" indent="0">
              <a:buNone/>
            </a:pPr>
            <a:r>
              <a:rPr lang="en-US" b="1" dirty="0">
                <a:solidFill>
                  <a:schemeClr val="tx1"/>
                </a:solidFill>
              </a:rPr>
              <a:t>And prophesying with accents terrible</a:t>
            </a:r>
          </a:p>
          <a:p>
            <a:pPr marL="0" indent="0">
              <a:buNone/>
            </a:pPr>
            <a:r>
              <a:rPr lang="en-US" b="1" dirty="0">
                <a:solidFill>
                  <a:schemeClr val="tx1"/>
                </a:solidFill>
              </a:rPr>
              <a:t>Of dire combustion and confused events</a:t>
            </a:r>
          </a:p>
          <a:p>
            <a:pPr marL="0" indent="0">
              <a:buNone/>
            </a:pPr>
            <a:r>
              <a:rPr lang="en-US" b="1" dirty="0">
                <a:solidFill>
                  <a:schemeClr val="tx1"/>
                </a:solidFill>
              </a:rPr>
              <a:t>New hatched to the woeful time. The obscure bird</a:t>
            </a:r>
          </a:p>
          <a:p>
            <a:pPr marL="0" indent="0">
              <a:buNone/>
            </a:pPr>
            <a:r>
              <a:rPr lang="en-US" b="1" dirty="0">
                <a:solidFill>
                  <a:schemeClr val="tx1"/>
                </a:solidFill>
              </a:rPr>
              <a:t>Clamored the livelong night. Some say the Earth</a:t>
            </a:r>
          </a:p>
          <a:p>
            <a:pPr marL="0" indent="0">
              <a:buNone/>
            </a:pPr>
            <a:r>
              <a:rPr lang="en-US" b="1" dirty="0">
                <a:solidFill>
                  <a:schemeClr val="tx1"/>
                </a:solidFill>
              </a:rPr>
              <a:t>Was feverous and did shake.</a:t>
            </a:r>
          </a:p>
        </p:txBody>
      </p:sp>
      <p:sp>
        <p:nvSpPr>
          <p:cNvPr id="4" name="Content Placeholder 2"/>
          <p:cNvSpPr txBox="1">
            <a:spLocks/>
          </p:cNvSpPr>
          <p:nvPr/>
        </p:nvSpPr>
        <p:spPr>
          <a:xfrm>
            <a:off x="7391400" y="-31845"/>
            <a:ext cx="4800600" cy="6858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LENNOX</a:t>
            </a:r>
          </a:p>
          <a:p>
            <a:pPr marL="0" indent="0">
              <a:buNone/>
            </a:pPr>
            <a:r>
              <a:rPr lang="en-US" b="1" dirty="0">
                <a:solidFill>
                  <a:prstClr val="black"/>
                </a:solidFill>
              </a:rPr>
              <a:t>Is the king leaving here today?</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He is. He told us to arrange it.</a:t>
            </a:r>
          </a:p>
          <a:p>
            <a:pPr marL="0" indent="0">
              <a:buNone/>
            </a:pPr>
            <a:endParaRPr lang="en-US" b="1" dirty="0">
              <a:solidFill>
                <a:prstClr val="black"/>
              </a:solidFill>
            </a:endParaRPr>
          </a:p>
          <a:p>
            <a:pPr marL="0" indent="0">
              <a:buNone/>
            </a:pPr>
            <a:r>
              <a:rPr lang="en-US" b="1" dirty="0">
                <a:solidFill>
                  <a:prstClr val="black"/>
                </a:solidFill>
              </a:rPr>
              <a:t>LENNOX</a:t>
            </a:r>
          </a:p>
          <a:p>
            <a:pPr marL="0" indent="0">
              <a:buNone/>
            </a:pPr>
            <a:r>
              <a:rPr lang="en-US" b="1" dirty="0">
                <a:solidFill>
                  <a:prstClr val="black"/>
                </a:solidFill>
              </a:rPr>
              <a:t>The night has been chaotic. The wind blew down through the chimneys where we were sleeping. People are saying they heard cries of grief in the air, strange screams of death, and terrible voices predicting catastrophes that will usher in a woeful new age. The owl made noise all night. Some people say that the earth shook as if it had a fever.</a:t>
            </a:r>
          </a:p>
        </p:txBody>
      </p:sp>
    </p:spTree>
    <p:extLst>
      <p:ext uri="{BB962C8B-B14F-4D97-AF65-F5344CB8AC3E}">
        <p14:creationId xmlns:p14="http://schemas.microsoft.com/office/powerpoint/2010/main" val="39676173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b="1" dirty="0">
                <a:solidFill>
                  <a:schemeClr val="tx1"/>
                </a:solidFill>
              </a:rPr>
              <a:t>MACBETH</a:t>
            </a:r>
          </a:p>
          <a:p>
            <a:pPr marL="0" indent="0">
              <a:buNone/>
            </a:pPr>
            <a:r>
              <a:rPr lang="en-US" b="1" dirty="0" err="1" smtClean="0">
                <a:solidFill>
                  <a:schemeClr val="tx1"/>
                </a:solidFill>
              </a:rPr>
              <a:t>'Twas</a:t>
            </a:r>
            <a:r>
              <a:rPr lang="en-US" b="1" dirty="0" smtClean="0">
                <a:solidFill>
                  <a:schemeClr val="tx1"/>
                </a:solidFill>
              </a:rPr>
              <a:t> </a:t>
            </a:r>
            <a:r>
              <a:rPr lang="en-US" b="1" dirty="0">
                <a:solidFill>
                  <a:schemeClr val="tx1"/>
                </a:solidFill>
              </a:rPr>
              <a:t>a rough night</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LENNOX</a:t>
            </a:r>
          </a:p>
          <a:p>
            <a:pPr marL="0" indent="0">
              <a:buNone/>
            </a:pPr>
            <a:r>
              <a:rPr lang="en-US" b="1" dirty="0">
                <a:solidFill>
                  <a:schemeClr val="tx1"/>
                </a:solidFill>
              </a:rPr>
              <a:t>My young remembrance cannot parallel</a:t>
            </a:r>
          </a:p>
          <a:p>
            <a:pPr marL="0" indent="0">
              <a:buNone/>
            </a:pPr>
            <a:r>
              <a:rPr lang="en-US" b="1" dirty="0">
                <a:solidFill>
                  <a:schemeClr val="tx1"/>
                </a:solidFill>
              </a:rPr>
              <a:t>A fellow to it</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Enter </a:t>
            </a:r>
            <a:r>
              <a:rPr lang="en-US" b="1" i="1" dirty="0" smtClean="0">
                <a:solidFill>
                  <a:srgbClr val="000000"/>
                </a:solidFill>
                <a:latin typeface="Lucida Grande"/>
              </a:rPr>
              <a:t>MACDUFF</a:t>
            </a:r>
          </a:p>
          <a:p>
            <a:pPr marL="0" indent="0">
              <a:buNone/>
            </a:pPr>
            <a:endParaRPr lang="en-US" b="1" i="1" dirty="0">
              <a:solidFill>
                <a:srgbClr val="000000"/>
              </a:solidFill>
              <a:latin typeface="Lucida Grande"/>
            </a:endParaRPr>
          </a:p>
          <a:p>
            <a:pPr marL="0" indent="0">
              <a:buNone/>
            </a:pPr>
            <a:r>
              <a:rPr lang="en-US" b="1" dirty="0">
                <a:solidFill>
                  <a:schemeClr val="tx1"/>
                </a:solidFill>
              </a:rPr>
              <a:t>MACDUFF</a:t>
            </a:r>
          </a:p>
          <a:p>
            <a:pPr marL="0" indent="0">
              <a:buNone/>
            </a:pPr>
            <a:r>
              <a:rPr lang="en-US" b="1" dirty="0" smtClean="0">
                <a:solidFill>
                  <a:schemeClr val="tx1"/>
                </a:solidFill>
              </a:rPr>
              <a:t>O </a:t>
            </a:r>
            <a:r>
              <a:rPr lang="en-US" b="1" dirty="0">
                <a:solidFill>
                  <a:schemeClr val="tx1"/>
                </a:solidFill>
              </a:rPr>
              <a:t>horror, horror, horror!</a:t>
            </a:r>
          </a:p>
          <a:p>
            <a:pPr marL="0" indent="0">
              <a:buNone/>
            </a:pPr>
            <a:r>
              <a:rPr lang="en-US" b="1" dirty="0">
                <a:solidFill>
                  <a:schemeClr val="tx1"/>
                </a:solidFill>
              </a:rPr>
              <a:t>Tongue nor heart cannot conceive nor name thee!</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MACBETH</a:t>
            </a:r>
          </a:p>
          <a:p>
            <a:pPr marL="0" indent="0">
              <a:buNone/>
            </a:pPr>
            <a:r>
              <a:rPr lang="en-US" b="1" dirty="0">
                <a:solidFill>
                  <a:prstClr val="black"/>
                </a:solidFill>
              </a:rPr>
              <a:t>It was a rough night.</a:t>
            </a:r>
          </a:p>
          <a:p>
            <a:pPr marL="0" indent="0">
              <a:buNone/>
            </a:pPr>
            <a:endParaRPr lang="en-US" b="1" dirty="0">
              <a:solidFill>
                <a:prstClr val="black"/>
              </a:solidFill>
            </a:endParaRPr>
          </a:p>
          <a:p>
            <a:pPr marL="0" indent="0">
              <a:buNone/>
            </a:pPr>
            <a:r>
              <a:rPr lang="en-US" b="1" dirty="0">
                <a:solidFill>
                  <a:prstClr val="black"/>
                </a:solidFill>
              </a:rPr>
              <a:t>LENNOX</a:t>
            </a:r>
          </a:p>
          <a:p>
            <a:pPr marL="0" indent="0">
              <a:buNone/>
            </a:pPr>
            <a:r>
              <a:rPr lang="en-US" b="1" dirty="0">
                <a:solidFill>
                  <a:prstClr val="black"/>
                </a:solidFill>
              </a:rPr>
              <a:t>I’m too young to remember anything like it.</a:t>
            </a:r>
          </a:p>
          <a:p>
            <a:pPr marL="0" indent="0">
              <a:buNone/>
            </a:pPr>
            <a:endParaRPr lang="en-US" b="1" dirty="0">
              <a:solidFill>
                <a:prstClr val="black"/>
              </a:solidFill>
            </a:endParaRPr>
          </a:p>
          <a:p>
            <a:pPr marL="0" indent="0">
              <a:buNone/>
            </a:pPr>
            <a:r>
              <a:rPr lang="en-US" b="1" i="1" dirty="0">
                <a:solidFill>
                  <a:srgbClr val="000000"/>
                </a:solidFill>
                <a:latin typeface="Lucida Grande"/>
              </a:rPr>
              <a:t>MACDUFF</a:t>
            </a:r>
            <a:r>
              <a:rPr lang="en-US" i="1" dirty="0">
                <a:solidFill>
                  <a:srgbClr val="000000"/>
                </a:solidFill>
                <a:latin typeface="Lucida Grande"/>
              </a:rPr>
              <a:t> enters, upset.</a:t>
            </a:r>
          </a:p>
          <a:p>
            <a:pPr marL="0" indent="0">
              <a:buNone/>
            </a:pPr>
            <a:endParaRPr lang="en-US" b="1" i="1" dirty="0">
              <a:solidFill>
                <a:srgbClr val="000000"/>
              </a:solidFill>
              <a:latin typeface="Lucida Grande"/>
            </a:endParaRPr>
          </a:p>
          <a:p>
            <a:pPr marL="0" indent="0">
              <a:buNone/>
            </a:pPr>
            <a:r>
              <a:rPr lang="en-US" b="1" dirty="0">
                <a:solidFill>
                  <a:prstClr val="black"/>
                </a:solidFill>
              </a:rPr>
              <a:t>MACDUFF</a:t>
            </a:r>
          </a:p>
          <a:p>
            <a:pPr marL="0" indent="0">
              <a:buNone/>
            </a:pPr>
            <a:r>
              <a:rPr lang="en-US" b="1" dirty="0">
                <a:solidFill>
                  <a:prstClr val="black"/>
                </a:solidFill>
              </a:rPr>
              <a:t>Oh, horror, horror, horror! This is beyond words and beyond belief!</a:t>
            </a:r>
          </a:p>
        </p:txBody>
      </p:sp>
    </p:spTree>
    <p:extLst>
      <p:ext uri="{BB962C8B-B14F-4D97-AF65-F5344CB8AC3E}">
        <p14:creationId xmlns:p14="http://schemas.microsoft.com/office/powerpoint/2010/main" val="3967617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b="1" dirty="0">
                <a:solidFill>
                  <a:schemeClr val="tx1"/>
                </a:solidFill>
              </a:rPr>
              <a:t>MACDUFF</a:t>
            </a:r>
          </a:p>
          <a:p>
            <a:pPr marL="0" indent="0">
              <a:buNone/>
            </a:pPr>
            <a:r>
              <a:rPr lang="en-US" b="1" dirty="0">
                <a:solidFill>
                  <a:schemeClr val="tx1"/>
                </a:solidFill>
              </a:rPr>
              <a:t>Confusion now hath made his masterpiece.</a:t>
            </a:r>
          </a:p>
          <a:p>
            <a:pPr marL="0" indent="0">
              <a:buNone/>
            </a:pPr>
            <a:r>
              <a:rPr lang="en-US" b="1" dirty="0">
                <a:solidFill>
                  <a:schemeClr val="tx1"/>
                </a:solidFill>
              </a:rPr>
              <a:t>Most sacrilegious murder hath broke </a:t>
            </a:r>
            <a:r>
              <a:rPr lang="en-US" b="1" dirty="0" err="1">
                <a:solidFill>
                  <a:schemeClr val="tx1"/>
                </a:solidFill>
              </a:rPr>
              <a:t>ope</a:t>
            </a:r>
            <a:endParaRPr lang="en-US" b="1" dirty="0">
              <a:solidFill>
                <a:schemeClr val="tx1"/>
              </a:solidFill>
            </a:endParaRPr>
          </a:p>
          <a:p>
            <a:pPr marL="0" indent="0">
              <a:buNone/>
            </a:pPr>
            <a:r>
              <a:rPr lang="en-US" b="1" dirty="0">
                <a:solidFill>
                  <a:schemeClr val="tx1"/>
                </a:solidFill>
              </a:rPr>
              <a:t>The Lord’s anointed temple, and stole thence</a:t>
            </a:r>
          </a:p>
          <a:p>
            <a:pPr marL="0" indent="0">
              <a:buNone/>
            </a:pPr>
            <a:r>
              <a:rPr lang="en-US" b="1" dirty="0">
                <a:solidFill>
                  <a:schemeClr val="tx1"/>
                </a:solidFill>
              </a:rPr>
              <a:t>The life o' </a:t>
            </a:r>
            <a:r>
              <a:rPr lang="en-US" b="1" dirty="0" err="1">
                <a:solidFill>
                  <a:schemeClr val="tx1"/>
                </a:solidFill>
              </a:rPr>
              <a:t>th</a:t>
            </a:r>
            <a:r>
              <a:rPr lang="en-US" b="1" dirty="0">
                <a:solidFill>
                  <a:schemeClr val="tx1"/>
                </a:solidFill>
              </a:rPr>
              <a:t>' building</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smtClean="0">
                <a:solidFill>
                  <a:schemeClr val="tx1"/>
                </a:solidFill>
              </a:rPr>
              <a:t>What </a:t>
            </a:r>
            <a:r>
              <a:rPr lang="en-US" b="1" dirty="0">
                <a:solidFill>
                  <a:schemeClr val="tx1"/>
                </a:solidFill>
              </a:rPr>
              <a:t>is ’t you say? “The life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LENNOX</a:t>
            </a:r>
          </a:p>
          <a:p>
            <a:pPr marL="0" indent="0">
              <a:buNone/>
            </a:pPr>
            <a:r>
              <a:rPr lang="en-US" b="1" dirty="0">
                <a:solidFill>
                  <a:schemeClr val="tx1"/>
                </a:solidFill>
              </a:rPr>
              <a:t>Mean you his majesty?</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MACDUFF</a:t>
            </a:r>
          </a:p>
          <a:p>
            <a:pPr marL="0" indent="0">
              <a:buNone/>
            </a:pPr>
            <a:r>
              <a:rPr lang="en-US" b="1" dirty="0">
                <a:solidFill>
                  <a:prstClr val="black"/>
                </a:solidFill>
              </a:rPr>
              <a:t>The worst thing imaginable has happened. A murderer has broken into God’s temple and stolen the life out of it.</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What are you talking about? “The life”?</a:t>
            </a:r>
          </a:p>
          <a:p>
            <a:pPr marL="0" indent="0">
              <a:buNone/>
            </a:pPr>
            <a:endParaRPr lang="en-US" b="1" dirty="0">
              <a:solidFill>
                <a:prstClr val="black"/>
              </a:solidFill>
            </a:endParaRPr>
          </a:p>
          <a:p>
            <a:pPr marL="0" indent="0">
              <a:buNone/>
            </a:pPr>
            <a:r>
              <a:rPr lang="en-US" b="1" dirty="0">
                <a:solidFill>
                  <a:prstClr val="black"/>
                </a:solidFill>
              </a:rPr>
              <a:t>LENNOX</a:t>
            </a:r>
          </a:p>
          <a:p>
            <a:pPr marL="0" indent="0">
              <a:buNone/>
            </a:pPr>
            <a:r>
              <a:rPr lang="en-US" b="1" dirty="0">
                <a:solidFill>
                  <a:prstClr val="black"/>
                </a:solidFill>
              </a:rPr>
              <a:t>Do you mean the king?</a:t>
            </a:r>
          </a:p>
        </p:txBody>
      </p:sp>
    </p:spTree>
    <p:extLst>
      <p:ext uri="{BB962C8B-B14F-4D97-AF65-F5344CB8AC3E}">
        <p14:creationId xmlns:p14="http://schemas.microsoft.com/office/powerpoint/2010/main" val="3967617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fontScale="92500" lnSpcReduction="10000"/>
          </a:bodyPr>
          <a:lstStyle/>
          <a:p>
            <a:pPr marL="0" indent="0">
              <a:buNone/>
            </a:pPr>
            <a:r>
              <a:rPr lang="en-US" b="1" dirty="0">
                <a:solidFill>
                  <a:schemeClr val="tx1"/>
                </a:solidFill>
              </a:rPr>
              <a:t>MACDUFF</a:t>
            </a:r>
          </a:p>
          <a:p>
            <a:pPr marL="0" indent="0">
              <a:buNone/>
            </a:pPr>
            <a:r>
              <a:rPr lang="en-US" b="1" dirty="0">
                <a:solidFill>
                  <a:schemeClr val="tx1"/>
                </a:solidFill>
              </a:rPr>
              <a:t>Go into the bedroom and see for yourself. What’s in there will make you freeze with horror. Don’t ask me to talk about it. Go look and then do the talking yourselves</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Exeunt </a:t>
            </a:r>
            <a:r>
              <a:rPr lang="en-US" b="1" i="1" dirty="0" smtClean="0">
                <a:solidFill>
                  <a:srgbClr val="000000"/>
                </a:solidFill>
                <a:latin typeface="Lucida Grande"/>
              </a:rPr>
              <a:t>MACBETH</a:t>
            </a:r>
            <a:r>
              <a:rPr lang="en-US" i="1" dirty="0">
                <a:solidFill>
                  <a:srgbClr val="000000"/>
                </a:solidFill>
                <a:latin typeface="Lucida Grande"/>
              </a:rPr>
              <a:t> and </a:t>
            </a:r>
            <a:r>
              <a:rPr lang="en-US" b="1" i="1" dirty="0" smtClean="0">
                <a:solidFill>
                  <a:srgbClr val="000000"/>
                </a:solidFill>
                <a:latin typeface="Lucida Grande"/>
              </a:rPr>
              <a:t>LENNOX</a:t>
            </a:r>
          </a:p>
          <a:p>
            <a:pPr marL="0" indent="0">
              <a:buNone/>
            </a:pPr>
            <a:endParaRPr lang="en-US" b="1" i="1" dirty="0">
              <a:solidFill>
                <a:srgbClr val="000000"/>
              </a:solidFill>
              <a:latin typeface="Lucida Grande"/>
            </a:endParaRPr>
          </a:p>
          <a:p>
            <a:pPr marL="0" indent="0">
              <a:buNone/>
            </a:pPr>
            <a:r>
              <a:rPr lang="en-US" b="1" dirty="0" smtClean="0">
                <a:solidFill>
                  <a:srgbClr val="000000"/>
                </a:solidFill>
                <a:latin typeface="Lucida Grande"/>
              </a:rPr>
              <a:t>MACDUFF</a:t>
            </a:r>
          </a:p>
          <a:p>
            <a:pPr marL="0" indent="0">
              <a:buNone/>
            </a:pPr>
            <a:r>
              <a:rPr lang="en-US" b="1" dirty="0">
                <a:solidFill>
                  <a:schemeClr val="tx1"/>
                </a:solidFill>
              </a:rPr>
              <a:t>Awake, awake!</a:t>
            </a:r>
          </a:p>
          <a:p>
            <a:pPr marL="0" indent="0">
              <a:buNone/>
            </a:pPr>
            <a:r>
              <a:rPr lang="en-US" b="1" dirty="0">
                <a:solidFill>
                  <a:schemeClr val="tx1"/>
                </a:solidFill>
              </a:rPr>
              <a:t>Ring the alarum bell. Murder and treason!</a:t>
            </a:r>
          </a:p>
          <a:p>
            <a:pPr marL="0" indent="0">
              <a:buNone/>
            </a:pPr>
            <a:r>
              <a:rPr lang="en-US" b="1" dirty="0" err="1">
                <a:solidFill>
                  <a:schemeClr val="tx1"/>
                </a:solidFill>
              </a:rPr>
              <a:t>Banquo</a:t>
            </a:r>
            <a:r>
              <a:rPr lang="en-US" b="1" dirty="0">
                <a:solidFill>
                  <a:schemeClr val="tx1"/>
                </a:solidFill>
              </a:rPr>
              <a:t> and </a:t>
            </a:r>
            <a:r>
              <a:rPr lang="en-US" b="1" dirty="0" err="1">
                <a:solidFill>
                  <a:schemeClr val="tx1"/>
                </a:solidFill>
              </a:rPr>
              <a:t>Donalbain</a:t>
            </a:r>
            <a:r>
              <a:rPr lang="en-US" b="1" dirty="0">
                <a:solidFill>
                  <a:schemeClr val="tx1"/>
                </a:solidFill>
              </a:rPr>
              <a:t>! Malcolm! Awake!</a:t>
            </a:r>
          </a:p>
          <a:p>
            <a:pPr marL="0" indent="0">
              <a:buNone/>
            </a:pPr>
            <a:r>
              <a:rPr lang="en-US" b="1" dirty="0">
                <a:solidFill>
                  <a:schemeClr val="tx1"/>
                </a:solidFill>
              </a:rPr>
              <a:t>Shake off this downy sleep, death’s counterfeit,</a:t>
            </a:r>
          </a:p>
          <a:p>
            <a:pPr marL="0" indent="0">
              <a:buNone/>
            </a:pPr>
            <a:r>
              <a:rPr lang="en-US" b="1" dirty="0">
                <a:solidFill>
                  <a:schemeClr val="tx1"/>
                </a:solidFill>
              </a:rPr>
              <a:t>And look on death itself! Up, up, and see</a:t>
            </a:r>
          </a:p>
          <a:p>
            <a:pPr marL="0" indent="0">
              <a:buNone/>
            </a:pPr>
            <a:r>
              <a:rPr lang="en-US" b="1" dirty="0">
                <a:solidFill>
                  <a:schemeClr val="tx1"/>
                </a:solidFill>
              </a:rPr>
              <a:t>The great doom’s image! Malcolm! </a:t>
            </a:r>
            <a:r>
              <a:rPr lang="en-US" b="1" dirty="0" err="1">
                <a:solidFill>
                  <a:schemeClr val="tx1"/>
                </a:solidFill>
              </a:rPr>
              <a:t>Banquo</a:t>
            </a:r>
            <a:r>
              <a:rPr lang="en-US" b="1" dirty="0">
                <a:solidFill>
                  <a:schemeClr val="tx1"/>
                </a:solidFill>
              </a:rPr>
              <a:t>!</a:t>
            </a:r>
          </a:p>
          <a:p>
            <a:pPr marL="0" indent="0">
              <a:buNone/>
            </a:pPr>
            <a:r>
              <a:rPr lang="en-US" b="1" dirty="0">
                <a:solidFill>
                  <a:schemeClr val="tx1"/>
                </a:solidFill>
              </a:rPr>
              <a:t>As from your graves rise up, and walk like </a:t>
            </a:r>
            <a:r>
              <a:rPr lang="en-US" b="1" dirty="0" err="1" smtClean="0">
                <a:solidFill>
                  <a:schemeClr val="tx1"/>
                </a:solidFill>
              </a:rPr>
              <a:t>spirites</a:t>
            </a:r>
            <a:r>
              <a:rPr lang="en-US" b="1" dirty="0">
                <a:solidFill>
                  <a:schemeClr val="tx1"/>
                </a:solidFill>
              </a:rPr>
              <a:t>,</a:t>
            </a:r>
          </a:p>
          <a:p>
            <a:pPr marL="0" indent="0">
              <a:buNone/>
            </a:pPr>
            <a:r>
              <a:rPr lang="en-US" b="1" dirty="0">
                <a:solidFill>
                  <a:schemeClr val="tx1"/>
                </a:solidFill>
              </a:rPr>
              <a:t>To countenance this horror! Ring the bell</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MACDUFF</a:t>
            </a:r>
          </a:p>
          <a:p>
            <a:pPr marL="0" indent="0">
              <a:buNone/>
            </a:pPr>
            <a:r>
              <a:rPr lang="en-US" b="1" dirty="0">
                <a:solidFill>
                  <a:prstClr val="black"/>
                </a:solidFill>
              </a:rPr>
              <a:t>Go into the bedroom and see for yourself. What’s in there will make you freeze with horror. Don’t ask me to talk about it. Go look and then do the talking yourselves.</a:t>
            </a:r>
          </a:p>
          <a:p>
            <a:pPr marL="0" indent="0">
              <a:buNone/>
            </a:pPr>
            <a:endParaRPr lang="en-US" b="1" dirty="0">
              <a:solidFill>
                <a:prstClr val="black"/>
              </a:solidFill>
            </a:endParaRPr>
          </a:p>
          <a:p>
            <a:pPr marL="0" indent="0">
              <a:buNone/>
            </a:pPr>
            <a:r>
              <a:rPr lang="en-US" b="1" i="1" dirty="0">
                <a:solidFill>
                  <a:srgbClr val="000000"/>
                </a:solidFill>
                <a:latin typeface="Lucida Grande"/>
              </a:rPr>
              <a:t>MACBETH</a:t>
            </a:r>
            <a:r>
              <a:rPr lang="en-US" i="1" dirty="0">
                <a:solidFill>
                  <a:srgbClr val="000000"/>
                </a:solidFill>
                <a:latin typeface="Lucida Grande"/>
              </a:rPr>
              <a:t> and </a:t>
            </a:r>
            <a:r>
              <a:rPr lang="en-US" b="1" i="1" dirty="0">
                <a:solidFill>
                  <a:srgbClr val="000000"/>
                </a:solidFill>
                <a:latin typeface="Lucida Grande"/>
              </a:rPr>
              <a:t>LENNOX</a:t>
            </a:r>
            <a:r>
              <a:rPr lang="en-US" i="1" dirty="0">
                <a:solidFill>
                  <a:srgbClr val="000000"/>
                </a:solidFill>
                <a:latin typeface="Lucida Grande"/>
              </a:rPr>
              <a:t> </a:t>
            </a:r>
          </a:p>
          <a:p>
            <a:pPr marL="0" indent="0">
              <a:buNone/>
            </a:pPr>
            <a:r>
              <a:rPr lang="en-US" i="1" dirty="0">
                <a:solidFill>
                  <a:srgbClr val="000000"/>
                </a:solidFill>
                <a:latin typeface="Lucida Grande"/>
              </a:rPr>
              <a:t>exit.</a:t>
            </a:r>
          </a:p>
          <a:p>
            <a:pPr marL="0" indent="0">
              <a:buNone/>
            </a:pPr>
            <a:endParaRPr lang="en-US" b="1" i="1" dirty="0">
              <a:solidFill>
                <a:srgbClr val="000000"/>
              </a:solidFill>
              <a:latin typeface="Lucida Grande"/>
            </a:endParaRPr>
          </a:p>
          <a:p>
            <a:pPr marL="0" indent="0">
              <a:buNone/>
            </a:pPr>
            <a:r>
              <a:rPr lang="en-US" b="1" dirty="0">
                <a:solidFill>
                  <a:srgbClr val="000000"/>
                </a:solidFill>
                <a:latin typeface="Lucida Grande"/>
              </a:rPr>
              <a:t>MACDUFF</a:t>
            </a:r>
          </a:p>
          <a:p>
            <a:pPr marL="0" indent="0">
              <a:buNone/>
            </a:pPr>
            <a:r>
              <a:rPr lang="en-US" b="1" dirty="0">
                <a:solidFill>
                  <a:prstClr val="black"/>
                </a:solidFill>
              </a:rPr>
              <a:t>Wake up, wake up! Ring the alarm bell. Murder and treason! </a:t>
            </a:r>
            <a:r>
              <a:rPr lang="en-US" b="1" dirty="0" err="1">
                <a:solidFill>
                  <a:prstClr val="black"/>
                </a:solidFill>
              </a:rPr>
              <a:t>Banquo</a:t>
            </a:r>
            <a:r>
              <a:rPr lang="en-US" b="1" dirty="0">
                <a:solidFill>
                  <a:prstClr val="black"/>
                </a:solidFill>
              </a:rPr>
              <a:t> and </a:t>
            </a:r>
            <a:r>
              <a:rPr lang="en-US" b="1" dirty="0" err="1">
                <a:solidFill>
                  <a:prstClr val="black"/>
                </a:solidFill>
              </a:rPr>
              <a:t>Donalbain</a:t>
            </a:r>
            <a:r>
              <a:rPr lang="en-US" b="1" dirty="0">
                <a:solidFill>
                  <a:prstClr val="black"/>
                </a:solidFill>
              </a:rPr>
              <a:t>, Malcolm! Wake up! Shake off sleep, which looks like death, and look at death itself! Get up, get up, and look at this image of doomsday! Malcolm! </a:t>
            </a:r>
            <a:r>
              <a:rPr lang="en-US" b="1" dirty="0" err="1">
                <a:solidFill>
                  <a:prstClr val="black"/>
                </a:solidFill>
              </a:rPr>
              <a:t>Banquo</a:t>
            </a:r>
            <a:r>
              <a:rPr lang="en-US" b="1" dirty="0">
                <a:solidFill>
                  <a:prstClr val="black"/>
                </a:solidFill>
              </a:rPr>
              <a:t>! Get up from your beds as if you were rising out of your own graves, and walk like ghosts to come witness this horror. Ring the bell.</a:t>
            </a:r>
          </a:p>
        </p:txBody>
      </p:sp>
    </p:spTree>
    <p:extLst>
      <p:ext uri="{BB962C8B-B14F-4D97-AF65-F5344CB8AC3E}">
        <p14:creationId xmlns:p14="http://schemas.microsoft.com/office/powerpoint/2010/main" val="3967617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i="1" dirty="0">
                <a:solidFill>
                  <a:srgbClr val="000000"/>
                </a:solidFill>
                <a:latin typeface="Lucida Grande"/>
              </a:rPr>
              <a:t>Bell rings. Enter </a:t>
            </a:r>
            <a:r>
              <a:rPr lang="en-US" b="1" i="1" dirty="0">
                <a:solidFill>
                  <a:srgbClr val="000000"/>
                </a:solidFill>
                <a:latin typeface="Lucida Grande"/>
              </a:rPr>
              <a:t>LADY </a:t>
            </a:r>
            <a:r>
              <a:rPr lang="en-US" b="1" i="1" dirty="0" smtClean="0">
                <a:solidFill>
                  <a:srgbClr val="000000"/>
                </a:solidFill>
                <a:latin typeface="Lucida Grande"/>
              </a:rPr>
              <a:t>MACBETH</a:t>
            </a:r>
          </a:p>
          <a:p>
            <a:pPr marL="0" indent="0">
              <a:buNone/>
            </a:pPr>
            <a:endParaRPr lang="en-US" b="1" i="1" dirty="0">
              <a:solidFill>
                <a:srgbClr val="000000"/>
              </a:solidFill>
              <a:latin typeface="Lucida Grande"/>
            </a:endParaRPr>
          </a:p>
          <a:p>
            <a:pPr marL="0" indent="0">
              <a:buNone/>
            </a:pPr>
            <a:r>
              <a:rPr lang="en-US" b="1" dirty="0">
                <a:solidFill>
                  <a:schemeClr val="tx1"/>
                </a:solidFill>
              </a:rPr>
              <a:t>LADY MACBETH</a:t>
            </a:r>
          </a:p>
          <a:p>
            <a:pPr marL="0" indent="0">
              <a:buNone/>
            </a:pPr>
            <a:r>
              <a:rPr lang="en-US" b="1" dirty="0">
                <a:solidFill>
                  <a:schemeClr val="tx1"/>
                </a:solidFill>
              </a:rPr>
              <a:t>What’s the business,</a:t>
            </a:r>
          </a:p>
          <a:p>
            <a:pPr marL="0" indent="0">
              <a:buNone/>
            </a:pPr>
            <a:r>
              <a:rPr lang="en-US" b="1" dirty="0">
                <a:solidFill>
                  <a:schemeClr val="tx1"/>
                </a:solidFill>
              </a:rPr>
              <a:t>That such a hideous trumpet calls to parley</a:t>
            </a:r>
          </a:p>
          <a:p>
            <a:pPr marL="0" indent="0">
              <a:buNone/>
            </a:pPr>
            <a:r>
              <a:rPr lang="en-US" b="1" dirty="0">
                <a:solidFill>
                  <a:schemeClr val="tx1"/>
                </a:solidFill>
              </a:rPr>
              <a:t>The sleepers of the house? Speak, speak</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MACDUFF</a:t>
            </a:r>
          </a:p>
          <a:p>
            <a:pPr marL="0" indent="0">
              <a:buNone/>
            </a:pPr>
            <a:r>
              <a:rPr lang="en-US" b="1" dirty="0" smtClean="0">
                <a:solidFill>
                  <a:schemeClr val="tx1"/>
                </a:solidFill>
              </a:rPr>
              <a:t>O </a:t>
            </a:r>
            <a:r>
              <a:rPr lang="en-US" b="1" dirty="0">
                <a:solidFill>
                  <a:schemeClr val="tx1"/>
                </a:solidFill>
              </a:rPr>
              <a:t>gentle lady,</a:t>
            </a:r>
          </a:p>
          <a:p>
            <a:pPr marL="0" indent="0">
              <a:buNone/>
            </a:pPr>
            <a:r>
              <a:rPr lang="en-US" b="1" dirty="0" err="1">
                <a:solidFill>
                  <a:schemeClr val="tx1"/>
                </a:solidFill>
              </a:rPr>
              <a:t>'Tis</a:t>
            </a:r>
            <a:r>
              <a:rPr lang="en-US" b="1" dirty="0">
                <a:solidFill>
                  <a:schemeClr val="tx1"/>
                </a:solidFill>
              </a:rPr>
              <a:t> not for you to hear what I can speak:</a:t>
            </a:r>
          </a:p>
          <a:p>
            <a:pPr marL="0" indent="0">
              <a:buNone/>
            </a:pPr>
            <a:r>
              <a:rPr lang="en-US" b="1" dirty="0">
                <a:solidFill>
                  <a:schemeClr val="tx1"/>
                </a:solidFill>
              </a:rPr>
              <a:t>The repetition, in a woman’s ear,</a:t>
            </a:r>
          </a:p>
          <a:p>
            <a:pPr marL="0" indent="0">
              <a:buNone/>
            </a:pPr>
            <a:r>
              <a:rPr lang="en-US" b="1" dirty="0">
                <a:solidFill>
                  <a:schemeClr val="tx1"/>
                </a:solidFill>
              </a:rPr>
              <a:t>Would murder as it fell.</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i="1" dirty="0">
                <a:solidFill>
                  <a:srgbClr val="000000"/>
                </a:solidFill>
                <a:latin typeface="Lucida Grande"/>
              </a:rPr>
              <a:t>A bell rings. </a:t>
            </a:r>
            <a:r>
              <a:rPr lang="en-US" b="1" i="1" dirty="0">
                <a:solidFill>
                  <a:srgbClr val="000000"/>
                </a:solidFill>
                <a:latin typeface="Lucida Grande"/>
              </a:rPr>
              <a:t>LADY MACBETH</a:t>
            </a:r>
            <a:r>
              <a:rPr lang="en-US" i="1" dirty="0">
                <a:solidFill>
                  <a:srgbClr val="000000"/>
                </a:solidFill>
                <a:latin typeface="Lucida Grande"/>
              </a:rPr>
              <a:t> enters.</a:t>
            </a:r>
          </a:p>
          <a:p>
            <a:pPr marL="0" indent="0">
              <a:buNone/>
            </a:pPr>
            <a:endParaRPr lang="en-US" b="1" i="1" dirty="0">
              <a:solidFill>
                <a:srgbClr val="000000"/>
              </a:solidFill>
              <a:latin typeface="Lucida Grande"/>
            </a:endParaRPr>
          </a:p>
          <a:p>
            <a:pPr marL="0" indent="0">
              <a:buNone/>
            </a:pPr>
            <a:r>
              <a:rPr lang="en-US" b="1" dirty="0">
                <a:solidFill>
                  <a:prstClr val="black"/>
                </a:solidFill>
              </a:rPr>
              <a:t>LADY MACBETH</a:t>
            </a:r>
          </a:p>
          <a:p>
            <a:pPr marL="0" indent="0">
              <a:buNone/>
            </a:pPr>
            <a:r>
              <a:rPr lang="en-US" b="1" dirty="0">
                <a:solidFill>
                  <a:prstClr val="black"/>
                </a:solidFill>
              </a:rPr>
              <a:t>What’s going on? Why is that terrifying trumpet calling together everyone who’s sleeping in the house? Speak up and tell me!</a:t>
            </a:r>
          </a:p>
          <a:p>
            <a:pPr marL="0" indent="0">
              <a:buNone/>
            </a:pPr>
            <a:endParaRPr lang="en-US" b="1" dirty="0">
              <a:solidFill>
                <a:prstClr val="black"/>
              </a:solidFill>
            </a:endParaRPr>
          </a:p>
          <a:p>
            <a:pPr marL="0" indent="0">
              <a:buNone/>
            </a:pPr>
            <a:r>
              <a:rPr lang="en-US" b="1" dirty="0">
                <a:solidFill>
                  <a:prstClr val="black"/>
                </a:solidFill>
              </a:rPr>
              <a:t>MACDUFF</a:t>
            </a:r>
          </a:p>
          <a:p>
            <a:pPr marL="0" indent="0">
              <a:buNone/>
            </a:pPr>
            <a:r>
              <a:rPr lang="en-US" b="1" dirty="0">
                <a:solidFill>
                  <a:prstClr val="black"/>
                </a:solidFill>
              </a:rPr>
              <a:t>Oh gentle lady, my news isn’t fit for your ears. If I repeated it to you, it would kill you as soon as you heard it.</a:t>
            </a:r>
          </a:p>
        </p:txBody>
      </p:sp>
    </p:spTree>
    <p:extLst>
      <p:ext uri="{BB962C8B-B14F-4D97-AF65-F5344CB8AC3E}">
        <p14:creationId xmlns:p14="http://schemas.microsoft.com/office/powerpoint/2010/main" val="3967617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i="1" dirty="0">
                <a:solidFill>
                  <a:srgbClr val="000000"/>
                </a:solidFill>
                <a:latin typeface="Lucida Grande"/>
              </a:rPr>
              <a:t>Enter </a:t>
            </a:r>
            <a:r>
              <a:rPr lang="en-US" b="1" i="1" dirty="0" smtClean="0">
                <a:solidFill>
                  <a:srgbClr val="000000"/>
                </a:solidFill>
                <a:latin typeface="Lucida Grande"/>
              </a:rPr>
              <a:t>BANQUO</a:t>
            </a:r>
          </a:p>
          <a:p>
            <a:pPr marL="0" indent="0">
              <a:buNone/>
            </a:pPr>
            <a:endParaRPr lang="en-US" b="1" i="1" dirty="0">
              <a:solidFill>
                <a:srgbClr val="000000"/>
              </a:solidFill>
              <a:latin typeface="Lucida Grande"/>
            </a:endParaRPr>
          </a:p>
          <a:p>
            <a:pPr marL="0" indent="0">
              <a:buNone/>
            </a:pPr>
            <a:r>
              <a:rPr lang="en-US" b="1" i="1" dirty="0" smtClean="0">
                <a:solidFill>
                  <a:srgbClr val="000000"/>
                </a:solidFill>
                <a:latin typeface="Lucida Grande"/>
              </a:rPr>
              <a:t>MACDUFF</a:t>
            </a:r>
          </a:p>
          <a:p>
            <a:pPr marL="0" indent="0">
              <a:buNone/>
            </a:pPr>
            <a:r>
              <a:rPr lang="en-US" b="1" dirty="0">
                <a:solidFill>
                  <a:schemeClr val="tx1"/>
                </a:solidFill>
              </a:rPr>
              <a:t>O </a:t>
            </a:r>
            <a:r>
              <a:rPr lang="en-US" b="1" dirty="0" err="1">
                <a:solidFill>
                  <a:schemeClr val="tx1"/>
                </a:solidFill>
              </a:rPr>
              <a:t>Banquo</a:t>
            </a:r>
            <a:r>
              <a:rPr lang="en-US" b="1" dirty="0">
                <a:solidFill>
                  <a:schemeClr val="tx1"/>
                </a:solidFill>
              </a:rPr>
              <a:t>, </a:t>
            </a:r>
            <a:r>
              <a:rPr lang="en-US" b="1" dirty="0" err="1">
                <a:solidFill>
                  <a:schemeClr val="tx1"/>
                </a:solidFill>
              </a:rPr>
              <a:t>Banquo</a:t>
            </a:r>
            <a:r>
              <a:rPr lang="en-US" b="1" dirty="0">
                <a:solidFill>
                  <a:schemeClr val="tx1"/>
                </a:solidFill>
              </a:rPr>
              <a:t>,</a:t>
            </a:r>
          </a:p>
          <a:p>
            <a:pPr marL="0" indent="0">
              <a:buNone/>
            </a:pPr>
            <a:r>
              <a:rPr lang="en-US" b="1" dirty="0">
                <a:solidFill>
                  <a:schemeClr val="tx1"/>
                </a:solidFill>
              </a:rPr>
              <a:t>Our royal master’s murdered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LADY MACBETH</a:t>
            </a:r>
          </a:p>
          <a:p>
            <a:pPr marL="0" indent="0">
              <a:buNone/>
            </a:pPr>
            <a:r>
              <a:rPr lang="en-US" b="1" dirty="0" smtClean="0">
                <a:solidFill>
                  <a:schemeClr val="tx1"/>
                </a:solidFill>
              </a:rPr>
              <a:t>Woe</a:t>
            </a:r>
            <a:r>
              <a:rPr lang="en-US" b="1" dirty="0">
                <a:solidFill>
                  <a:schemeClr val="tx1"/>
                </a:solidFill>
              </a:rPr>
              <a:t>, alas!</a:t>
            </a:r>
          </a:p>
          <a:p>
            <a:pPr marL="0" indent="0">
              <a:buNone/>
            </a:pPr>
            <a:r>
              <a:rPr lang="en-US" b="1" dirty="0">
                <a:solidFill>
                  <a:schemeClr val="tx1"/>
                </a:solidFill>
              </a:rPr>
              <a:t>What, in our house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a:solidFill>
                  <a:schemeClr val="tx1"/>
                </a:solidFill>
              </a:rPr>
              <a:t>Too cruel any where.</a:t>
            </a:r>
          </a:p>
          <a:p>
            <a:pPr marL="0" indent="0">
              <a:buNone/>
            </a:pPr>
            <a:r>
              <a:rPr lang="en-US" b="1" dirty="0">
                <a:solidFill>
                  <a:schemeClr val="tx1"/>
                </a:solidFill>
              </a:rPr>
              <a:t>Dear Duff, I </a:t>
            </a:r>
            <a:r>
              <a:rPr lang="en-US" b="1" dirty="0" err="1">
                <a:solidFill>
                  <a:schemeClr val="tx1"/>
                </a:solidFill>
              </a:rPr>
              <a:t>prithee</a:t>
            </a:r>
            <a:r>
              <a:rPr lang="en-US" b="1" dirty="0">
                <a:solidFill>
                  <a:schemeClr val="tx1"/>
                </a:solidFill>
              </a:rPr>
              <a:t>, contradict thyself,</a:t>
            </a:r>
          </a:p>
          <a:p>
            <a:pPr marL="0" indent="0">
              <a:buNone/>
            </a:pPr>
            <a:r>
              <a:rPr lang="en-US" b="1" dirty="0">
                <a:solidFill>
                  <a:schemeClr val="tx1"/>
                </a:solidFill>
              </a:rPr>
              <a:t>And say it is not so.</a:t>
            </a:r>
          </a:p>
        </p:txBody>
      </p:sp>
      <p:sp>
        <p:nvSpPr>
          <p:cNvPr id="4" name="Content Placeholder 2"/>
          <p:cNvSpPr txBox="1">
            <a:spLocks/>
          </p:cNvSpPr>
          <p:nvPr/>
        </p:nvSpPr>
        <p:spPr>
          <a:xfrm>
            <a:off x="6705600" y="-31845"/>
            <a:ext cx="55626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i="1" dirty="0">
                <a:solidFill>
                  <a:srgbClr val="000000"/>
                </a:solidFill>
                <a:latin typeface="Lucida Grande"/>
              </a:rPr>
              <a:t>BANQUO</a:t>
            </a:r>
            <a:r>
              <a:rPr lang="en-US" i="1" dirty="0">
                <a:solidFill>
                  <a:srgbClr val="000000"/>
                </a:solidFill>
                <a:latin typeface="Lucida Grande"/>
              </a:rPr>
              <a:t> enters.</a:t>
            </a:r>
          </a:p>
          <a:p>
            <a:pPr marL="0" indent="0">
              <a:buNone/>
            </a:pPr>
            <a:endParaRPr lang="en-US" b="1" i="1" dirty="0">
              <a:solidFill>
                <a:srgbClr val="000000"/>
              </a:solidFill>
              <a:latin typeface="Lucida Grande"/>
            </a:endParaRPr>
          </a:p>
          <a:p>
            <a:pPr marL="0" indent="0">
              <a:buNone/>
            </a:pPr>
            <a:r>
              <a:rPr lang="en-US" b="1" dirty="0">
                <a:solidFill>
                  <a:prstClr val="black"/>
                </a:solidFill>
              </a:rPr>
              <a:t>MACDUFF</a:t>
            </a:r>
          </a:p>
          <a:p>
            <a:pPr marL="0" indent="0">
              <a:buNone/>
            </a:pPr>
            <a:r>
              <a:rPr lang="en-US" b="1" dirty="0">
                <a:solidFill>
                  <a:prstClr val="black"/>
                </a:solidFill>
              </a:rPr>
              <a:t>Oh </a:t>
            </a:r>
            <a:r>
              <a:rPr lang="en-US" b="1" dirty="0" err="1">
                <a:solidFill>
                  <a:prstClr val="black"/>
                </a:solidFill>
              </a:rPr>
              <a:t>Banquo</a:t>
            </a:r>
            <a:r>
              <a:rPr lang="en-US" b="1" dirty="0">
                <a:solidFill>
                  <a:prstClr val="black"/>
                </a:solidFill>
              </a:rPr>
              <a:t>, </a:t>
            </a:r>
            <a:r>
              <a:rPr lang="en-US" b="1" dirty="0" err="1">
                <a:solidFill>
                  <a:prstClr val="black"/>
                </a:solidFill>
              </a:rPr>
              <a:t>Banquo</a:t>
            </a:r>
            <a:r>
              <a:rPr lang="en-US" b="1" dirty="0">
                <a:solidFill>
                  <a:prstClr val="black"/>
                </a:solidFill>
              </a:rPr>
              <a:t>, the king has been murdered!</a:t>
            </a:r>
          </a:p>
          <a:p>
            <a:pPr marL="0" indent="0">
              <a:buNone/>
            </a:pPr>
            <a:endParaRPr lang="en-US" b="1" dirty="0">
              <a:solidFill>
                <a:prstClr val="black"/>
              </a:solidFill>
            </a:endParaRPr>
          </a:p>
          <a:p>
            <a:pPr marL="0" indent="0">
              <a:buNone/>
            </a:pPr>
            <a:r>
              <a:rPr lang="en-US" b="1" dirty="0">
                <a:solidFill>
                  <a:prstClr val="black"/>
                </a:solidFill>
              </a:rPr>
              <a:t>LADY MACBETH</a:t>
            </a:r>
          </a:p>
          <a:p>
            <a:pPr marL="0" indent="0">
              <a:buNone/>
            </a:pPr>
            <a:r>
              <a:rPr lang="en-US" b="1" dirty="0">
                <a:solidFill>
                  <a:prstClr val="black"/>
                </a:solidFill>
              </a:rPr>
              <a:t>How horrible! What, in our own house?</a:t>
            </a:r>
          </a:p>
          <a:p>
            <a:pPr marL="0" indent="0">
              <a:buNone/>
            </a:pPr>
            <a:endParaRPr lang="en-US" b="1" dirty="0">
              <a:solidFill>
                <a:prstClr val="black"/>
              </a:solidFill>
            </a:endParaRPr>
          </a:p>
          <a:p>
            <a:pPr marL="0" indent="0">
              <a:buNone/>
            </a:pPr>
            <a:r>
              <a:rPr lang="en-US" b="1" dirty="0">
                <a:solidFill>
                  <a:prstClr val="black"/>
                </a:solidFill>
              </a:rPr>
              <a:t>BANQUO</a:t>
            </a:r>
          </a:p>
          <a:p>
            <a:pPr marL="0" indent="0">
              <a:buNone/>
            </a:pPr>
            <a:r>
              <a:rPr lang="en-US" b="1" dirty="0">
                <a:solidFill>
                  <a:prstClr val="black"/>
                </a:solidFill>
              </a:rPr>
              <a:t>It would be a terrible event no matter where it happened. Dear </a:t>
            </a:r>
            <a:r>
              <a:rPr lang="en-US" b="1" dirty="0" err="1">
                <a:solidFill>
                  <a:prstClr val="black"/>
                </a:solidFill>
              </a:rPr>
              <a:t>Macduff</a:t>
            </a:r>
            <a:r>
              <a:rPr lang="en-US" b="1" dirty="0">
                <a:solidFill>
                  <a:prstClr val="black"/>
                </a:solidFill>
              </a:rPr>
              <a:t>, I beg you, tell us you were lying and say it isn’t so.</a:t>
            </a:r>
          </a:p>
        </p:txBody>
      </p:sp>
    </p:spTree>
    <p:extLst>
      <p:ext uri="{BB962C8B-B14F-4D97-AF65-F5344CB8AC3E}">
        <p14:creationId xmlns:p14="http://schemas.microsoft.com/office/powerpoint/2010/main" val="3967617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i="1" dirty="0">
                <a:solidFill>
                  <a:srgbClr val="000000"/>
                </a:solidFill>
                <a:latin typeface="Lucida Grande"/>
              </a:rPr>
              <a:t>Enter </a:t>
            </a:r>
            <a:r>
              <a:rPr lang="en-US" b="1" i="1" dirty="0">
                <a:solidFill>
                  <a:srgbClr val="000000"/>
                </a:solidFill>
                <a:latin typeface="Lucida Grande"/>
              </a:rPr>
              <a:t>MACBETH</a:t>
            </a:r>
            <a:r>
              <a:rPr lang="en-US" i="1" dirty="0">
                <a:solidFill>
                  <a:srgbClr val="000000"/>
                </a:solidFill>
                <a:latin typeface="Lucida Grande"/>
              </a:rPr>
              <a:t>, </a:t>
            </a:r>
            <a:r>
              <a:rPr lang="en-US" b="1" i="1" dirty="0">
                <a:solidFill>
                  <a:srgbClr val="000000"/>
                </a:solidFill>
                <a:latin typeface="Lucida Grande"/>
              </a:rPr>
              <a:t>LENNOX</a:t>
            </a:r>
            <a:r>
              <a:rPr lang="en-US" i="1" dirty="0">
                <a:solidFill>
                  <a:srgbClr val="000000"/>
                </a:solidFill>
                <a:latin typeface="Lucida Grande"/>
              </a:rPr>
              <a:t>, and </a:t>
            </a:r>
            <a:r>
              <a:rPr lang="en-US" b="1" i="1" dirty="0" smtClean="0">
                <a:solidFill>
                  <a:srgbClr val="000000"/>
                </a:solidFill>
                <a:latin typeface="Lucida Grande"/>
              </a:rPr>
              <a:t>ROSS.</a:t>
            </a:r>
          </a:p>
          <a:p>
            <a:pPr marL="0" indent="0">
              <a:buNone/>
            </a:pPr>
            <a:endParaRPr lang="en-US" b="1" i="1" dirty="0">
              <a:solidFill>
                <a:srgbClr val="000000"/>
              </a:solidFill>
              <a:latin typeface="Lucida Grande"/>
            </a:endParaRPr>
          </a:p>
          <a:p>
            <a:pPr marL="0" indent="0">
              <a:buNone/>
            </a:pPr>
            <a:r>
              <a:rPr lang="en-US" b="1" dirty="0">
                <a:solidFill>
                  <a:schemeClr val="tx1"/>
                </a:solidFill>
              </a:rPr>
              <a:t>MACBETH</a:t>
            </a:r>
          </a:p>
          <a:p>
            <a:pPr marL="0" indent="0">
              <a:buNone/>
            </a:pPr>
            <a:r>
              <a:rPr lang="en-US" b="1" dirty="0">
                <a:solidFill>
                  <a:schemeClr val="tx1"/>
                </a:solidFill>
              </a:rPr>
              <a:t>Had I but died an hour before this chance,</a:t>
            </a:r>
          </a:p>
          <a:p>
            <a:pPr marL="0" indent="0">
              <a:buNone/>
            </a:pPr>
            <a:r>
              <a:rPr lang="en-US" b="1" dirty="0">
                <a:solidFill>
                  <a:schemeClr val="tx1"/>
                </a:solidFill>
              </a:rPr>
              <a:t>I had lived a </a:t>
            </a:r>
            <a:r>
              <a:rPr lang="en-US" b="1" dirty="0" err="1">
                <a:solidFill>
                  <a:schemeClr val="tx1"/>
                </a:solidFill>
              </a:rPr>
              <a:t>blessèd</a:t>
            </a:r>
            <a:r>
              <a:rPr lang="en-US" b="1" dirty="0">
                <a:solidFill>
                  <a:schemeClr val="tx1"/>
                </a:solidFill>
              </a:rPr>
              <a:t> time, for from this instant</a:t>
            </a:r>
          </a:p>
          <a:p>
            <a:pPr marL="0" indent="0">
              <a:buNone/>
            </a:pPr>
            <a:r>
              <a:rPr lang="en-US" b="1" dirty="0">
                <a:solidFill>
                  <a:schemeClr val="tx1"/>
                </a:solidFill>
              </a:rPr>
              <a:t>There’s nothing serious in mortality.</a:t>
            </a:r>
          </a:p>
          <a:p>
            <a:pPr marL="0" indent="0">
              <a:buNone/>
            </a:pPr>
            <a:r>
              <a:rPr lang="en-US" b="1" dirty="0">
                <a:solidFill>
                  <a:schemeClr val="tx1"/>
                </a:solidFill>
              </a:rPr>
              <a:t>All is but toys. Renown and grace is dead.</a:t>
            </a:r>
          </a:p>
          <a:p>
            <a:pPr marL="0" indent="0">
              <a:buNone/>
            </a:pPr>
            <a:r>
              <a:rPr lang="en-US" b="1" dirty="0">
                <a:solidFill>
                  <a:schemeClr val="tx1"/>
                </a:solidFill>
              </a:rPr>
              <a:t>The wine of life is drawn, and the mere lees</a:t>
            </a:r>
          </a:p>
          <a:p>
            <a:pPr marL="0" indent="0">
              <a:buNone/>
            </a:pPr>
            <a:r>
              <a:rPr lang="en-US" b="1" dirty="0">
                <a:solidFill>
                  <a:schemeClr val="tx1"/>
                </a:solidFill>
              </a:rPr>
              <a:t>Is left this vault to brag of.</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i="1" dirty="0">
                <a:solidFill>
                  <a:srgbClr val="000000"/>
                </a:solidFill>
                <a:latin typeface="Lucida Grande"/>
              </a:rPr>
              <a:t>MACBETH</a:t>
            </a:r>
            <a:r>
              <a:rPr lang="en-US" i="1" dirty="0">
                <a:solidFill>
                  <a:srgbClr val="000000"/>
                </a:solidFill>
                <a:latin typeface="Lucida Grande"/>
              </a:rPr>
              <a:t> and </a:t>
            </a:r>
            <a:r>
              <a:rPr lang="en-US" b="1" i="1" dirty="0">
                <a:solidFill>
                  <a:srgbClr val="000000"/>
                </a:solidFill>
                <a:latin typeface="Lucida Grande"/>
              </a:rPr>
              <a:t>LENNOX</a:t>
            </a:r>
            <a:r>
              <a:rPr lang="en-US" i="1" dirty="0">
                <a:solidFill>
                  <a:srgbClr val="000000"/>
                </a:solidFill>
                <a:latin typeface="Lucida Grande"/>
              </a:rPr>
              <a:t> </a:t>
            </a:r>
          </a:p>
          <a:p>
            <a:pPr marL="0" indent="0">
              <a:buNone/>
            </a:pPr>
            <a:r>
              <a:rPr lang="en-US" i="1" dirty="0">
                <a:solidFill>
                  <a:srgbClr val="000000"/>
                </a:solidFill>
                <a:latin typeface="Lucida Grande"/>
              </a:rPr>
              <a:t>reenter, with </a:t>
            </a:r>
            <a:r>
              <a:rPr lang="en-US" b="1" i="1" dirty="0">
                <a:solidFill>
                  <a:srgbClr val="000000"/>
                </a:solidFill>
                <a:latin typeface="Lucida Grande"/>
              </a:rPr>
              <a:t>ROSS</a:t>
            </a:r>
            <a:r>
              <a:rPr lang="en-US" i="1" dirty="0">
                <a:solidFill>
                  <a:srgbClr val="000000"/>
                </a:solidFill>
                <a:latin typeface="Lucida Grande"/>
              </a:rPr>
              <a:t>.</a:t>
            </a:r>
          </a:p>
          <a:p>
            <a:pPr marL="0" indent="0">
              <a:buNone/>
            </a:pPr>
            <a:endParaRPr lang="en-US" b="1" i="1" dirty="0">
              <a:solidFill>
                <a:srgbClr val="000000"/>
              </a:solidFill>
              <a:latin typeface="Lucida Grande"/>
            </a:endParaRPr>
          </a:p>
          <a:p>
            <a:pPr marL="0" indent="0">
              <a:buNone/>
            </a:pPr>
            <a:r>
              <a:rPr lang="en-US" b="1" dirty="0">
                <a:solidFill>
                  <a:prstClr val="black"/>
                </a:solidFill>
              </a:rPr>
              <a:t>MACBETH</a:t>
            </a:r>
          </a:p>
          <a:p>
            <a:pPr marL="0" indent="0">
              <a:buNone/>
            </a:pPr>
            <a:r>
              <a:rPr lang="en-US" b="1" dirty="0">
                <a:solidFill>
                  <a:prstClr val="black"/>
                </a:solidFill>
              </a:rPr>
              <a:t>If I had only died an hour before this event I could say I had lived a blessed life. Because from this moment on, there is nothing worth living for. Everything is a sick joke. The graceful and renowned king is dead. The wine of life has been poured out, and only the dregs remain.</a:t>
            </a:r>
          </a:p>
        </p:txBody>
      </p:sp>
    </p:spTree>
    <p:extLst>
      <p:ext uri="{BB962C8B-B14F-4D97-AF65-F5344CB8AC3E}">
        <p14:creationId xmlns:p14="http://schemas.microsoft.com/office/powerpoint/2010/main" val="39676173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i="1" dirty="0">
                <a:solidFill>
                  <a:srgbClr val="000000"/>
                </a:solidFill>
                <a:latin typeface="Lucida Grande"/>
              </a:rPr>
              <a:t>Enter </a:t>
            </a:r>
            <a:r>
              <a:rPr lang="en-US" b="1" i="1" dirty="0">
                <a:solidFill>
                  <a:srgbClr val="000000"/>
                </a:solidFill>
                <a:latin typeface="Lucida Grande"/>
              </a:rPr>
              <a:t>MALCOLM</a:t>
            </a:r>
            <a:r>
              <a:rPr lang="en-US" i="1" dirty="0">
                <a:solidFill>
                  <a:srgbClr val="000000"/>
                </a:solidFill>
                <a:latin typeface="Lucida Grande"/>
              </a:rPr>
              <a:t> and </a:t>
            </a:r>
            <a:r>
              <a:rPr lang="en-US" b="1" i="1" dirty="0" smtClean="0">
                <a:solidFill>
                  <a:srgbClr val="000000"/>
                </a:solidFill>
                <a:latin typeface="Lucida Grande"/>
              </a:rPr>
              <a:t>DONALBAIN</a:t>
            </a:r>
          </a:p>
          <a:p>
            <a:pPr marL="0" indent="0">
              <a:buNone/>
            </a:pPr>
            <a:endParaRPr lang="en-US" b="1" i="1" dirty="0">
              <a:solidFill>
                <a:srgbClr val="000000"/>
              </a:solidFill>
              <a:latin typeface="Lucida Grande"/>
            </a:endParaRPr>
          </a:p>
          <a:p>
            <a:pPr marL="0" indent="0">
              <a:buNone/>
            </a:pPr>
            <a:r>
              <a:rPr lang="en-US" b="1" dirty="0">
                <a:solidFill>
                  <a:schemeClr val="tx1"/>
                </a:solidFill>
              </a:rPr>
              <a:t>DONALBAIN</a:t>
            </a:r>
          </a:p>
          <a:p>
            <a:pPr marL="0" indent="0">
              <a:buNone/>
            </a:pPr>
            <a:r>
              <a:rPr lang="en-US" b="1" dirty="0">
                <a:solidFill>
                  <a:schemeClr val="tx1"/>
                </a:solidFill>
              </a:rPr>
              <a:t>What is amiss</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You are, and do not know ’t.</a:t>
            </a:r>
          </a:p>
          <a:p>
            <a:pPr marL="0" indent="0">
              <a:buNone/>
            </a:pPr>
            <a:r>
              <a:rPr lang="en-US" b="1" dirty="0">
                <a:solidFill>
                  <a:schemeClr val="tx1"/>
                </a:solidFill>
              </a:rPr>
              <a:t>The spring, the head, the fountain of your blood</a:t>
            </a:r>
          </a:p>
          <a:p>
            <a:pPr marL="0" indent="0">
              <a:buNone/>
            </a:pPr>
            <a:r>
              <a:rPr lang="en-US" b="1" dirty="0">
                <a:solidFill>
                  <a:schemeClr val="tx1"/>
                </a:solidFill>
              </a:rPr>
              <a:t>Is stopped; the very source of it is stopped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MACDUFF</a:t>
            </a:r>
          </a:p>
          <a:p>
            <a:pPr marL="0" indent="0">
              <a:buNone/>
            </a:pPr>
            <a:r>
              <a:rPr lang="en-US" b="1" dirty="0">
                <a:solidFill>
                  <a:schemeClr val="tx1"/>
                </a:solidFill>
              </a:rPr>
              <a:t>Your royal father’s murdered.</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i="1" dirty="0">
                <a:solidFill>
                  <a:srgbClr val="000000"/>
                </a:solidFill>
                <a:latin typeface="Lucida Grande"/>
              </a:rPr>
              <a:t>MALCOLM</a:t>
            </a:r>
            <a:r>
              <a:rPr lang="en-US" i="1" dirty="0">
                <a:solidFill>
                  <a:srgbClr val="000000"/>
                </a:solidFill>
                <a:latin typeface="Lucida Grande"/>
              </a:rPr>
              <a:t> and </a:t>
            </a:r>
          </a:p>
          <a:p>
            <a:pPr marL="0" indent="0">
              <a:buNone/>
            </a:pPr>
            <a:r>
              <a:rPr lang="en-US" b="1" i="1" dirty="0">
                <a:solidFill>
                  <a:srgbClr val="000000"/>
                </a:solidFill>
                <a:latin typeface="Lucida Grande"/>
              </a:rPr>
              <a:t>DONALBAIN</a:t>
            </a:r>
            <a:r>
              <a:rPr lang="en-US" i="1" dirty="0">
                <a:solidFill>
                  <a:srgbClr val="000000"/>
                </a:solidFill>
                <a:latin typeface="Lucida Grande"/>
              </a:rPr>
              <a:t> enter.</a:t>
            </a:r>
          </a:p>
          <a:p>
            <a:pPr marL="0" indent="0">
              <a:buNone/>
            </a:pPr>
            <a:endParaRPr lang="en-US" b="1" i="1" dirty="0">
              <a:solidFill>
                <a:srgbClr val="000000"/>
              </a:solidFill>
              <a:latin typeface="Lucida Grande"/>
            </a:endParaRPr>
          </a:p>
          <a:p>
            <a:pPr marL="0" indent="0">
              <a:buNone/>
            </a:pPr>
            <a:r>
              <a:rPr lang="en-US" b="1" dirty="0">
                <a:solidFill>
                  <a:prstClr val="black"/>
                </a:solidFill>
              </a:rPr>
              <a:t>DONALBAIN</a:t>
            </a:r>
          </a:p>
          <a:p>
            <a:pPr marL="0" indent="0">
              <a:buNone/>
            </a:pPr>
            <a:r>
              <a:rPr lang="en-US" b="1" dirty="0">
                <a:solidFill>
                  <a:prstClr val="black"/>
                </a:solidFill>
              </a:rPr>
              <a:t>What’s wrong?</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You are, but you don’t know it yet. The source from which your royal blood comes has been stopped.</a:t>
            </a:r>
          </a:p>
          <a:p>
            <a:pPr marL="0" indent="0">
              <a:buNone/>
            </a:pPr>
            <a:endParaRPr lang="en-US" b="1" dirty="0">
              <a:solidFill>
                <a:prstClr val="black"/>
              </a:solidFill>
            </a:endParaRPr>
          </a:p>
          <a:p>
            <a:pPr marL="0" indent="0">
              <a:buNone/>
            </a:pPr>
            <a:r>
              <a:rPr lang="en-US" b="1" dirty="0">
                <a:solidFill>
                  <a:prstClr val="black"/>
                </a:solidFill>
              </a:rPr>
              <a:t>MACDUFF</a:t>
            </a:r>
          </a:p>
          <a:p>
            <a:pPr marL="0" indent="0">
              <a:buNone/>
            </a:pPr>
            <a:r>
              <a:rPr lang="en-US" b="1" dirty="0">
                <a:solidFill>
                  <a:prstClr val="black"/>
                </a:solidFill>
              </a:rPr>
              <a:t>Your royal father is murdered.</a:t>
            </a:r>
          </a:p>
        </p:txBody>
      </p:sp>
    </p:spTree>
    <p:extLst>
      <p:ext uri="{BB962C8B-B14F-4D97-AF65-F5344CB8AC3E}">
        <p14:creationId xmlns:p14="http://schemas.microsoft.com/office/powerpoint/2010/main" val="3967617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b="1" dirty="0">
                <a:solidFill>
                  <a:schemeClr val="tx1"/>
                </a:solidFill>
              </a:rPr>
              <a:t>MALCOLM</a:t>
            </a:r>
          </a:p>
          <a:p>
            <a:pPr marL="0" indent="0">
              <a:buNone/>
            </a:pPr>
            <a:r>
              <a:rPr lang="en-US" b="1" dirty="0" smtClean="0">
                <a:solidFill>
                  <a:schemeClr val="tx1"/>
                </a:solidFill>
              </a:rPr>
              <a:t>Oh</a:t>
            </a:r>
            <a:r>
              <a:rPr lang="en-US" b="1" dirty="0">
                <a:solidFill>
                  <a:schemeClr val="tx1"/>
                </a:solidFill>
              </a:rPr>
              <a:t>, by whom</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LENNOX</a:t>
            </a:r>
          </a:p>
          <a:p>
            <a:pPr marL="0" indent="0">
              <a:buNone/>
            </a:pPr>
            <a:r>
              <a:rPr lang="en-US" b="1" dirty="0">
                <a:solidFill>
                  <a:schemeClr val="tx1"/>
                </a:solidFill>
              </a:rPr>
              <a:t>Those of his chamber, as it seemed, had done ’t.</a:t>
            </a:r>
          </a:p>
          <a:p>
            <a:pPr marL="0" indent="0">
              <a:buNone/>
            </a:pPr>
            <a:r>
              <a:rPr lang="en-US" b="1" dirty="0">
                <a:solidFill>
                  <a:schemeClr val="tx1"/>
                </a:solidFill>
              </a:rPr>
              <a:t>Their hands and faces were all badged with blood.</a:t>
            </a:r>
          </a:p>
          <a:p>
            <a:pPr marL="0" indent="0">
              <a:buNone/>
            </a:pPr>
            <a:r>
              <a:rPr lang="en-US" b="1" dirty="0">
                <a:solidFill>
                  <a:schemeClr val="tx1"/>
                </a:solidFill>
              </a:rPr>
              <a:t>So were their daggers, which </a:t>
            </a:r>
            <a:r>
              <a:rPr lang="en-US" b="1" dirty="0" err="1">
                <a:solidFill>
                  <a:schemeClr val="tx1"/>
                </a:solidFill>
              </a:rPr>
              <a:t>unwiped</a:t>
            </a:r>
            <a:r>
              <a:rPr lang="en-US" b="1" dirty="0">
                <a:solidFill>
                  <a:schemeClr val="tx1"/>
                </a:solidFill>
              </a:rPr>
              <a:t> we found</a:t>
            </a:r>
          </a:p>
          <a:p>
            <a:pPr marL="0" indent="0">
              <a:buNone/>
            </a:pPr>
            <a:r>
              <a:rPr lang="en-US" b="1" dirty="0">
                <a:solidFill>
                  <a:schemeClr val="tx1"/>
                </a:solidFill>
              </a:rPr>
              <a:t>Upon their pillows. They stared, and were distracted.</a:t>
            </a:r>
          </a:p>
          <a:p>
            <a:pPr marL="0" indent="0">
              <a:buNone/>
            </a:pPr>
            <a:r>
              <a:rPr lang="en-US" b="1" dirty="0">
                <a:solidFill>
                  <a:schemeClr val="tx1"/>
                </a:solidFill>
              </a:rPr>
              <a:t>No man’s life was to be trusted with them.</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MALCOLM</a:t>
            </a:r>
          </a:p>
          <a:p>
            <a:pPr marL="0" indent="0">
              <a:buNone/>
            </a:pPr>
            <a:r>
              <a:rPr lang="en-US" b="1" dirty="0">
                <a:solidFill>
                  <a:prstClr val="black"/>
                </a:solidFill>
              </a:rPr>
              <a:t>Who did it?</a:t>
            </a:r>
          </a:p>
          <a:p>
            <a:pPr marL="0" indent="0">
              <a:buNone/>
            </a:pPr>
            <a:endParaRPr lang="en-US" b="1" dirty="0">
              <a:solidFill>
                <a:prstClr val="black"/>
              </a:solidFill>
            </a:endParaRPr>
          </a:p>
          <a:p>
            <a:pPr marL="0" indent="0">
              <a:buNone/>
            </a:pPr>
            <a:r>
              <a:rPr lang="en-US" b="1" dirty="0">
                <a:solidFill>
                  <a:prstClr val="black"/>
                </a:solidFill>
              </a:rPr>
              <a:t>LENNOX</a:t>
            </a:r>
          </a:p>
          <a:p>
            <a:pPr marL="0" indent="0">
              <a:buNone/>
            </a:pPr>
            <a:r>
              <a:rPr lang="en-US" b="1" dirty="0">
                <a:solidFill>
                  <a:prstClr val="black"/>
                </a:solidFill>
              </a:rPr>
              <a:t>It seems that the guards who were supposed to be protecting his chamber did it. Their hands and faces were all covered with blood. So were their daggers, which we found on their pillows, </a:t>
            </a:r>
            <a:r>
              <a:rPr lang="en-US" b="1" dirty="0" err="1">
                <a:solidFill>
                  <a:prstClr val="black"/>
                </a:solidFill>
              </a:rPr>
              <a:t>unwiped</a:t>
            </a:r>
            <a:r>
              <a:rPr lang="en-US" b="1" dirty="0">
                <a:solidFill>
                  <a:prstClr val="black"/>
                </a:solidFill>
              </a:rPr>
              <a:t>. They stared at us in confusion. No one’s life should have been entrusted to them.</a:t>
            </a:r>
          </a:p>
        </p:txBody>
      </p:sp>
    </p:spTree>
    <p:extLst>
      <p:ext uri="{BB962C8B-B14F-4D97-AF65-F5344CB8AC3E}">
        <p14:creationId xmlns:p14="http://schemas.microsoft.com/office/powerpoint/2010/main" val="396761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943600" cy="6858000"/>
          </a:xfrm>
        </p:spPr>
        <p:txBody>
          <a:bodyPr>
            <a:normAutofit lnSpcReduction="10000"/>
          </a:bodyPr>
          <a:lstStyle/>
          <a:p>
            <a:pPr marL="0" indent="0">
              <a:buNone/>
            </a:pPr>
            <a:r>
              <a:rPr lang="en-US" b="1" dirty="0">
                <a:solidFill>
                  <a:schemeClr val="tx1"/>
                </a:solidFill>
              </a:rPr>
              <a:t>FLEANCE</a:t>
            </a:r>
          </a:p>
          <a:p>
            <a:pPr marL="0" indent="0">
              <a:buNone/>
            </a:pPr>
            <a:r>
              <a:rPr lang="en-US" b="1" dirty="0" smtClean="0">
                <a:solidFill>
                  <a:schemeClr val="tx1"/>
                </a:solidFill>
              </a:rPr>
              <a:t>I </a:t>
            </a:r>
            <a:r>
              <a:rPr lang="en-US" b="1" dirty="0">
                <a:solidFill>
                  <a:schemeClr val="tx1"/>
                </a:solidFill>
              </a:rPr>
              <a:t>take ’t ’tis later, sir</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a:solidFill>
                  <a:schemeClr val="tx1"/>
                </a:solidFill>
              </a:rPr>
              <a:t>Hold, take my sword. There’s husbandry in heaven;</a:t>
            </a:r>
          </a:p>
          <a:p>
            <a:pPr marL="0" indent="0">
              <a:buNone/>
            </a:pPr>
            <a:r>
              <a:rPr lang="en-US" b="1" dirty="0">
                <a:solidFill>
                  <a:schemeClr val="tx1"/>
                </a:solidFill>
              </a:rPr>
              <a:t>Their candles are all out. Take thee that too.</a:t>
            </a:r>
          </a:p>
          <a:p>
            <a:pPr marL="0" indent="0">
              <a:buNone/>
            </a:pPr>
            <a:r>
              <a:rPr lang="en-US" b="1" dirty="0">
                <a:solidFill>
                  <a:schemeClr val="tx1"/>
                </a:solidFill>
              </a:rPr>
              <a:t>A heavy summons lies like lead upon me,</a:t>
            </a:r>
          </a:p>
          <a:p>
            <a:pPr marL="0" indent="0">
              <a:buNone/>
            </a:pPr>
            <a:r>
              <a:rPr lang="en-US" b="1" dirty="0">
                <a:solidFill>
                  <a:schemeClr val="tx1"/>
                </a:solidFill>
              </a:rPr>
              <a:t>And yet I would not sleep. Merciful powers,</a:t>
            </a:r>
          </a:p>
          <a:p>
            <a:pPr marL="0" indent="0">
              <a:buNone/>
            </a:pPr>
            <a:r>
              <a:rPr lang="en-US" b="1" dirty="0">
                <a:solidFill>
                  <a:schemeClr val="tx1"/>
                </a:solidFill>
              </a:rPr>
              <a:t>Restrain in me the </a:t>
            </a:r>
            <a:r>
              <a:rPr lang="en-US" b="1" dirty="0" err="1">
                <a:solidFill>
                  <a:schemeClr val="tx1"/>
                </a:solidFill>
              </a:rPr>
              <a:t>cursèd</a:t>
            </a:r>
            <a:r>
              <a:rPr lang="en-US" b="1" dirty="0">
                <a:solidFill>
                  <a:schemeClr val="tx1"/>
                </a:solidFill>
              </a:rPr>
              <a:t> thoughts that nature</a:t>
            </a:r>
          </a:p>
          <a:p>
            <a:pPr marL="0" indent="0">
              <a:buNone/>
            </a:pPr>
            <a:r>
              <a:rPr lang="en-US" b="1" dirty="0">
                <a:solidFill>
                  <a:schemeClr val="tx1"/>
                </a:solidFill>
              </a:rPr>
              <a:t>Gives way to in repose</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Enter </a:t>
            </a:r>
            <a:r>
              <a:rPr lang="en-US" b="1" i="1" dirty="0">
                <a:solidFill>
                  <a:srgbClr val="000000"/>
                </a:solidFill>
                <a:latin typeface="Lucida Grande"/>
              </a:rPr>
              <a:t>MACBETH</a:t>
            </a:r>
            <a:r>
              <a:rPr lang="en-US" i="1" dirty="0">
                <a:solidFill>
                  <a:srgbClr val="000000"/>
                </a:solidFill>
                <a:latin typeface="Lucida Grande"/>
              </a:rPr>
              <a:t> and a </a:t>
            </a:r>
            <a:r>
              <a:rPr lang="en-US" b="1" i="1" dirty="0">
                <a:solidFill>
                  <a:srgbClr val="000000"/>
                </a:solidFill>
                <a:latin typeface="Lucida Grande"/>
              </a:rPr>
              <a:t>SERVANT</a:t>
            </a:r>
            <a:r>
              <a:rPr lang="en-US" i="1" dirty="0">
                <a:solidFill>
                  <a:srgbClr val="000000"/>
                </a:solidFill>
                <a:latin typeface="Lucida Grande"/>
              </a:rPr>
              <a:t> with a torch</a:t>
            </a:r>
            <a:endParaRPr lang="en-US" b="1" dirty="0">
              <a:solidFill>
                <a:schemeClr val="tx1"/>
              </a:solidFill>
            </a:endParaRPr>
          </a:p>
        </p:txBody>
      </p:sp>
      <p:sp>
        <p:nvSpPr>
          <p:cNvPr id="4" name="Content Placeholder 2"/>
          <p:cNvSpPr txBox="1">
            <a:spLocks/>
          </p:cNvSpPr>
          <p:nvPr/>
        </p:nvSpPr>
        <p:spPr>
          <a:xfrm>
            <a:off x="6221104" y="-31845"/>
            <a:ext cx="5970896"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FLEANCE</a:t>
            </a:r>
          </a:p>
          <a:p>
            <a:pPr marL="0" indent="0">
              <a:buNone/>
            </a:pPr>
            <a:r>
              <a:rPr lang="en-US" b="1" dirty="0">
                <a:solidFill>
                  <a:prstClr val="black"/>
                </a:solidFill>
              </a:rPr>
              <a:t>I think it’s later than that, sir.</a:t>
            </a:r>
          </a:p>
          <a:p>
            <a:pPr marL="0" indent="0">
              <a:buNone/>
            </a:pPr>
            <a:endParaRPr lang="en-US" b="1" dirty="0">
              <a:solidFill>
                <a:prstClr val="black"/>
              </a:solidFill>
            </a:endParaRPr>
          </a:p>
          <a:p>
            <a:pPr marL="0" indent="0">
              <a:buNone/>
            </a:pPr>
            <a:r>
              <a:rPr lang="en-US" b="1" dirty="0">
                <a:solidFill>
                  <a:prstClr val="black"/>
                </a:solidFill>
              </a:rPr>
              <a:t>BANQUO</a:t>
            </a:r>
          </a:p>
          <a:p>
            <a:pPr marL="0" indent="0">
              <a:buNone/>
            </a:pPr>
            <a:r>
              <a:rPr lang="en-US" b="1" dirty="0">
                <a:solidFill>
                  <a:prstClr val="black"/>
                </a:solidFill>
              </a:rPr>
              <a:t>Here, take my sword. The heavens are being stingy with their light. Take this, too. I’m tired and feeling heavy, but I can’t sleep. Merciful powers, keep away the nightmares that plague me when I rest!</a:t>
            </a:r>
          </a:p>
          <a:p>
            <a:pPr marL="0" indent="0">
              <a:buNone/>
            </a:pPr>
            <a:endParaRPr lang="en-US" b="1" dirty="0">
              <a:solidFill>
                <a:prstClr val="black"/>
              </a:solidFill>
            </a:endParaRPr>
          </a:p>
          <a:p>
            <a:pPr marL="0" indent="0">
              <a:buNone/>
            </a:pPr>
            <a:r>
              <a:rPr lang="en-US" b="1" i="1" dirty="0">
                <a:solidFill>
                  <a:srgbClr val="000000"/>
                </a:solidFill>
                <a:latin typeface="Lucida Grande"/>
              </a:rPr>
              <a:t>MACBETH</a:t>
            </a:r>
            <a:r>
              <a:rPr lang="en-US" i="1" dirty="0">
                <a:solidFill>
                  <a:srgbClr val="000000"/>
                </a:solidFill>
                <a:latin typeface="Lucida Grande"/>
              </a:rPr>
              <a:t> enters with a </a:t>
            </a:r>
            <a:r>
              <a:rPr lang="en-US" b="1" i="1" dirty="0">
                <a:solidFill>
                  <a:srgbClr val="000000"/>
                </a:solidFill>
                <a:latin typeface="Lucida Grande"/>
              </a:rPr>
              <a:t>SERVANT</a:t>
            </a:r>
            <a:r>
              <a:rPr lang="en-US" i="1" dirty="0">
                <a:solidFill>
                  <a:srgbClr val="000000"/>
                </a:solidFill>
                <a:latin typeface="Lucida Grande"/>
              </a:rPr>
              <a:t>, who carries a torch.</a:t>
            </a:r>
            <a:endParaRPr lang="en-US" b="1" dirty="0">
              <a:solidFill>
                <a:prstClr val="black"/>
              </a:solidFill>
            </a:endParaRPr>
          </a:p>
        </p:txBody>
      </p:sp>
    </p:spTree>
    <p:extLst>
      <p:ext uri="{BB962C8B-B14F-4D97-AF65-F5344CB8AC3E}">
        <p14:creationId xmlns:p14="http://schemas.microsoft.com/office/powerpoint/2010/main" val="167100270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b="1" dirty="0">
                <a:solidFill>
                  <a:schemeClr val="tx1"/>
                </a:solidFill>
              </a:rPr>
              <a:t>MACBETH</a:t>
            </a:r>
          </a:p>
          <a:p>
            <a:pPr marL="0" indent="0">
              <a:buNone/>
            </a:pPr>
            <a:r>
              <a:rPr lang="en-US" b="1" dirty="0">
                <a:solidFill>
                  <a:schemeClr val="tx1"/>
                </a:solidFill>
              </a:rPr>
              <a:t>Oh, yet I do repent me of my fury,</a:t>
            </a:r>
          </a:p>
          <a:p>
            <a:pPr marL="0" indent="0">
              <a:buNone/>
            </a:pPr>
            <a:r>
              <a:rPr lang="en-US" b="1" dirty="0">
                <a:solidFill>
                  <a:schemeClr val="tx1"/>
                </a:solidFill>
              </a:rPr>
              <a:t>That I did kill them</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MACDUFF</a:t>
            </a:r>
          </a:p>
          <a:p>
            <a:pPr marL="0" indent="0">
              <a:buNone/>
            </a:pPr>
            <a:r>
              <a:rPr lang="en-US" b="1" dirty="0">
                <a:solidFill>
                  <a:schemeClr val="tx1"/>
                </a:solidFill>
              </a:rPr>
              <a:t>Wherefore did you so?</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MACBETH</a:t>
            </a:r>
          </a:p>
          <a:p>
            <a:pPr marL="0" indent="0">
              <a:buNone/>
            </a:pPr>
            <a:r>
              <a:rPr lang="en-US" b="1" dirty="0">
                <a:solidFill>
                  <a:prstClr val="black"/>
                </a:solidFill>
              </a:rPr>
              <a:t>And yet I still regret the anger that drove me to kill them.</a:t>
            </a:r>
          </a:p>
          <a:p>
            <a:pPr marL="0" indent="0">
              <a:buNone/>
            </a:pPr>
            <a:endParaRPr lang="en-US" b="1" dirty="0">
              <a:solidFill>
                <a:prstClr val="black"/>
              </a:solidFill>
            </a:endParaRPr>
          </a:p>
          <a:p>
            <a:pPr marL="0" indent="0">
              <a:buNone/>
            </a:pPr>
            <a:r>
              <a:rPr lang="en-US" b="1" dirty="0">
                <a:solidFill>
                  <a:prstClr val="black"/>
                </a:solidFill>
              </a:rPr>
              <a:t>MACDUFF</a:t>
            </a:r>
          </a:p>
          <a:p>
            <a:pPr marL="0" indent="0">
              <a:buNone/>
            </a:pPr>
            <a:r>
              <a:rPr lang="en-US" b="1" dirty="0">
                <a:solidFill>
                  <a:prstClr val="black"/>
                </a:solidFill>
              </a:rPr>
              <a:t>What did you do that for?</a:t>
            </a:r>
          </a:p>
          <a:p>
            <a:pPr marL="0" indent="0">
              <a:buNone/>
            </a:pPr>
            <a:endParaRPr lang="en-US" b="1" dirty="0">
              <a:solidFill>
                <a:prstClr val="black"/>
              </a:solidFill>
            </a:endParaRPr>
          </a:p>
          <a:p>
            <a:pPr marL="0" indent="0">
              <a:buNone/>
            </a:pPr>
            <a:endParaRPr lang="en-US" b="1" dirty="0">
              <a:solidFill>
                <a:prstClr val="black"/>
              </a:solidFill>
            </a:endParaRPr>
          </a:p>
        </p:txBody>
      </p:sp>
    </p:spTree>
    <p:extLst>
      <p:ext uri="{BB962C8B-B14F-4D97-AF65-F5344CB8AC3E}">
        <p14:creationId xmlns:p14="http://schemas.microsoft.com/office/powerpoint/2010/main" val="39676173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6781800" cy="6858000"/>
          </a:xfrm>
        </p:spPr>
        <p:txBody>
          <a:bodyPr>
            <a:normAutofit lnSpcReduction="10000"/>
          </a:bodyPr>
          <a:lstStyle/>
          <a:p>
            <a:pPr marL="0" indent="0">
              <a:buNone/>
            </a:pPr>
            <a:r>
              <a:rPr lang="en-US" b="1" dirty="0">
                <a:solidFill>
                  <a:schemeClr val="tx1"/>
                </a:solidFill>
              </a:rPr>
              <a:t>MACBETH</a:t>
            </a:r>
          </a:p>
          <a:p>
            <a:pPr marL="0" indent="0">
              <a:buNone/>
            </a:pPr>
            <a:r>
              <a:rPr lang="en-US" b="1" dirty="0">
                <a:solidFill>
                  <a:schemeClr val="tx1"/>
                </a:solidFill>
              </a:rPr>
              <a:t>Who can be wise, amazed, </a:t>
            </a:r>
            <a:r>
              <a:rPr lang="en-US" b="1" dirty="0" err="1">
                <a:solidFill>
                  <a:schemeClr val="tx1"/>
                </a:solidFill>
              </a:rPr>
              <a:t>temp'rate</a:t>
            </a:r>
            <a:r>
              <a:rPr lang="en-US" b="1" dirty="0">
                <a:solidFill>
                  <a:schemeClr val="tx1"/>
                </a:solidFill>
              </a:rPr>
              <a:t>, and furious,</a:t>
            </a:r>
          </a:p>
          <a:p>
            <a:pPr marL="0" indent="0">
              <a:buNone/>
            </a:pPr>
            <a:r>
              <a:rPr lang="en-US" b="1" dirty="0">
                <a:solidFill>
                  <a:schemeClr val="tx1"/>
                </a:solidFill>
              </a:rPr>
              <a:t>Loyal and neutral, in a moment? No man.</a:t>
            </a:r>
          </a:p>
          <a:p>
            <a:pPr marL="0" indent="0">
              <a:buNone/>
            </a:pPr>
            <a:r>
              <a:rPr lang="en-US" b="1" dirty="0" err="1">
                <a:solidFill>
                  <a:schemeClr val="tx1"/>
                </a:solidFill>
              </a:rPr>
              <a:t>Th</a:t>
            </a:r>
            <a:r>
              <a:rPr lang="en-US" b="1" dirty="0">
                <a:solidFill>
                  <a:schemeClr val="tx1"/>
                </a:solidFill>
              </a:rPr>
              <a:t>' expedition of my violent love</a:t>
            </a:r>
          </a:p>
          <a:p>
            <a:pPr marL="0" indent="0">
              <a:buNone/>
            </a:pPr>
            <a:r>
              <a:rPr lang="en-US" b="1" dirty="0">
                <a:solidFill>
                  <a:schemeClr val="tx1"/>
                </a:solidFill>
              </a:rPr>
              <a:t>Outrun the </a:t>
            </a:r>
            <a:r>
              <a:rPr lang="en-US" b="1" dirty="0" err="1">
                <a:solidFill>
                  <a:schemeClr val="tx1"/>
                </a:solidFill>
              </a:rPr>
              <a:t>pauser</a:t>
            </a:r>
            <a:r>
              <a:rPr lang="en-US" b="1" dirty="0">
                <a:solidFill>
                  <a:schemeClr val="tx1"/>
                </a:solidFill>
              </a:rPr>
              <a:t>, reason. Here lay Duncan,</a:t>
            </a:r>
          </a:p>
          <a:p>
            <a:pPr marL="0" indent="0">
              <a:buNone/>
            </a:pPr>
            <a:r>
              <a:rPr lang="en-US" b="1" dirty="0">
                <a:solidFill>
                  <a:schemeClr val="tx1"/>
                </a:solidFill>
              </a:rPr>
              <a:t>His silver skin laced with his golden blood,</a:t>
            </a:r>
          </a:p>
          <a:p>
            <a:pPr marL="0" indent="0">
              <a:buNone/>
            </a:pPr>
            <a:r>
              <a:rPr lang="en-US" b="1" dirty="0">
                <a:solidFill>
                  <a:schemeClr val="tx1"/>
                </a:solidFill>
              </a:rPr>
              <a:t>And his gashed stabs looked like a breach in nature</a:t>
            </a:r>
          </a:p>
          <a:p>
            <a:pPr marL="0" indent="0">
              <a:buNone/>
            </a:pPr>
            <a:r>
              <a:rPr lang="en-US" b="1" dirty="0">
                <a:solidFill>
                  <a:schemeClr val="tx1"/>
                </a:solidFill>
              </a:rPr>
              <a:t>For ruin’s wasteful entrance; there, the murderers,</a:t>
            </a:r>
          </a:p>
          <a:p>
            <a:pPr marL="0" indent="0">
              <a:buNone/>
            </a:pPr>
            <a:r>
              <a:rPr lang="en-US" b="1" dirty="0">
                <a:solidFill>
                  <a:schemeClr val="tx1"/>
                </a:solidFill>
              </a:rPr>
              <a:t>Steeped in the colors of their trade, their daggers</a:t>
            </a:r>
          </a:p>
          <a:p>
            <a:pPr marL="0" indent="0">
              <a:buNone/>
            </a:pPr>
            <a:r>
              <a:rPr lang="en-US" b="1" dirty="0">
                <a:solidFill>
                  <a:schemeClr val="tx1"/>
                </a:solidFill>
              </a:rPr>
              <a:t>Unmannerly breeched with gore. Who could refrain,</a:t>
            </a:r>
          </a:p>
          <a:p>
            <a:pPr marL="0" indent="0">
              <a:buNone/>
            </a:pPr>
            <a:r>
              <a:rPr lang="en-US" b="1" dirty="0">
                <a:solidFill>
                  <a:schemeClr val="tx1"/>
                </a:solidFill>
              </a:rPr>
              <a:t>That had a heart to love, and in that heart</a:t>
            </a:r>
          </a:p>
          <a:p>
            <a:pPr marL="0" indent="0">
              <a:buNone/>
            </a:pPr>
            <a:r>
              <a:rPr lang="en-US" b="1" dirty="0">
                <a:solidFill>
                  <a:schemeClr val="tx1"/>
                </a:solidFill>
              </a:rPr>
              <a:t>Courage to make ’s love known?</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MACBETH</a:t>
            </a:r>
          </a:p>
          <a:p>
            <a:pPr marL="0" indent="0">
              <a:buNone/>
            </a:pPr>
            <a:r>
              <a:rPr lang="en-US" b="1" dirty="0">
                <a:solidFill>
                  <a:prstClr val="black"/>
                </a:solidFill>
              </a:rPr>
              <a:t>Is it possible to be wise, bewildered, calm, furious, loyal, and neutral all at once? Nobody can do that. The violent rage inspired by my love for Duncan caused me to act before I could think rationally and tell myself to pause. There was Duncan, his white skin all splattered with his precious blood. The gashes where the knives had cut him looked like wounds to nature itself. Then right next to him I saw the murderers, dripping with blood, their daggers rudely covered in gore. Who could have restrained himself, who loved Duncan and had the courage to act on it?</a:t>
            </a:r>
          </a:p>
        </p:txBody>
      </p:sp>
    </p:spTree>
    <p:extLst>
      <p:ext uri="{BB962C8B-B14F-4D97-AF65-F5344CB8AC3E}">
        <p14:creationId xmlns:p14="http://schemas.microsoft.com/office/powerpoint/2010/main" val="39676173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lnSpcReduction="10000"/>
          </a:bodyPr>
          <a:lstStyle/>
          <a:p>
            <a:pPr marL="0" indent="0">
              <a:buNone/>
            </a:pPr>
            <a:r>
              <a:rPr lang="en-US" b="1" dirty="0">
                <a:solidFill>
                  <a:schemeClr val="tx1"/>
                </a:solidFill>
              </a:rPr>
              <a:t>LADY MACBETH</a:t>
            </a:r>
          </a:p>
          <a:p>
            <a:pPr marL="0" indent="0">
              <a:buNone/>
            </a:pPr>
            <a:r>
              <a:rPr lang="en-US" b="1" dirty="0" smtClean="0">
                <a:solidFill>
                  <a:schemeClr val="tx1"/>
                </a:solidFill>
              </a:rPr>
              <a:t>Help </a:t>
            </a:r>
            <a:r>
              <a:rPr lang="en-US" b="1" dirty="0">
                <a:solidFill>
                  <a:schemeClr val="tx1"/>
                </a:solidFill>
              </a:rPr>
              <a:t>me hence, ho</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MACDUFF</a:t>
            </a:r>
          </a:p>
          <a:p>
            <a:pPr marL="0" indent="0">
              <a:buNone/>
            </a:pPr>
            <a:r>
              <a:rPr lang="en-US" b="1" dirty="0">
                <a:solidFill>
                  <a:schemeClr val="tx1"/>
                </a:solidFill>
              </a:rPr>
              <a:t>Look to the lady</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MALCOLM</a:t>
            </a:r>
          </a:p>
          <a:p>
            <a:pPr marL="0" indent="0">
              <a:buNone/>
            </a:pPr>
            <a:r>
              <a:rPr lang="en-US" b="1" dirty="0">
                <a:solidFill>
                  <a:schemeClr val="tx1"/>
                </a:solidFill>
              </a:rPr>
              <a:t>(aside to DONALBAIN ) Why do we hold our tongues,</a:t>
            </a:r>
          </a:p>
          <a:p>
            <a:pPr marL="0" indent="0">
              <a:buNone/>
            </a:pPr>
            <a:r>
              <a:rPr lang="en-US" b="1" dirty="0">
                <a:solidFill>
                  <a:schemeClr val="tx1"/>
                </a:solidFill>
              </a:rPr>
              <a:t>That most may claim this argument for ours</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DONALBAIN</a:t>
            </a:r>
          </a:p>
          <a:p>
            <a:pPr marL="0" indent="0">
              <a:buNone/>
            </a:pPr>
            <a:r>
              <a:rPr lang="en-US" b="1" dirty="0">
                <a:solidFill>
                  <a:schemeClr val="tx1"/>
                </a:solidFill>
              </a:rPr>
              <a:t>(aside to MALCOLM) What should be spoken here, where our fate,</a:t>
            </a:r>
          </a:p>
          <a:p>
            <a:pPr marL="0" indent="0">
              <a:buNone/>
            </a:pPr>
            <a:r>
              <a:rPr lang="en-US" b="1" dirty="0">
                <a:solidFill>
                  <a:schemeClr val="tx1"/>
                </a:solidFill>
              </a:rPr>
              <a:t>Hid in an auger-hole, may rush and seize us?</a:t>
            </a:r>
          </a:p>
          <a:p>
            <a:pPr marL="0" indent="0">
              <a:buNone/>
            </a:pPr>
            <a:r>
              <a:rPr lang="en-US" b="1" dirty="0">
                <a:solidFill>
                  <a:schemeClr val="tx1"/>
                </a:solidFill>
              </a:rPr>
              <a:t>Let’s away. Our tears are not yet brewed.</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LADY MACBETH</a:t>
            </a:r>
          </a:p>
          <a:p>
            <a:pPr marL="0" indent="0">
              <a:buNone/>
            </a:pPr>
            <a:r>
              <a:rPr lang="en-US" b="1" dirty="0">
                <a:solidFill>
                  <a:prstClr val="black"/>
                </a:solidFill>
              </a:rPr>
              <a:t>Help me out of here, quickly!</a:t>
            </a:r>
          </a:p>
          <a:p>
            <a:pPr marL="0" indent="0">
              <a:buNone/>
            </a:pPr>
            <a:endParaRPr lang="en-US" b="1" dirty="0">
              <a:solidFill>
                <a:prstClr val="black"/>
              </a:solidFill>
            </a:endParaRPr>
          </a:p>
          <a:p>
            <a:pPr marL="0" indent="0">
              <a:buNone/>
            </a:pPr>
            <a:r>
              <a:rPr lang="en-US" b="1" dirty="0">
                <a:solidFill>
                  <a:prstClr val="black"/>
                </a:solidFill>
              </a:rPr>
              <a:t>MACDUFF</a:t>
            </a:r>
          </a:p>
          <a:p>
            <a:pPr marL="0" indent="0">
              <a:buNone/>
            </a:pPr>
            <a:r>
              <a:rPr lang="en-US" b="1" dirty="0">
                <a:solidFill>
                  <a:prstClr val="black"/>
                </a:solidFill>
              </a:rPr>
              <a:t>Take care of the lady.</a:t>
            </a:r>
          </a:p>
          <a:p>
            <a:pPr marL="0" indent="0">
              <a:buNone/>
            </a:pPr>
            <a:endParaRPr lang="en-US" b="1" dirty="0">
              <a:solidFill>
                <a:prstClr val="black"/>
              </a:solidFill>
            </a:endParaRPr>
          </a:p>
          <a:p>
            <a:pPr marL="0" indent="0">
              <a:buNone/>
            </a:pPr>
            <a:r>
              <a:rPr lang="en-US" b="1" dirty="0">
                <a:solidFill>
                  <a:prstClr val="black"/>
                </a:solidFill>
              </a:rPr>
              <a:t>MALCOLM</a:t>
            </a:r>
          </a:p>
          <a:p>
            <a:pPr marL="0" indent="0">
              <a:buNone/>
            </a:pPr>
            <a:r>
              <a:rPr lang="en-US" b="1" dirty="0">
                <a:solidFill>
                  <a:prstClr val="black"/>
                </a:solidFill>
              </a:rPr>
              <a:t>(speaking so that only DONALBAIN can hear) Why are we keeping quiet? The two of us have the most to say in this matter.</a:t>
            </a:r>
          </a:p>
          <a:p>
            <a:pPr marL="0" indent="0">
              <a:buNone/>
            </a:pPr>
            <a:endParaRPr lang="en-US" b="1" dirty="0">
              <a:solidFill>
                <a:prstClr val="black"/>
              </a:solidFill>
            </a:endParaRPr>
          </a:p>
          <a:p>
            <a:pPr marL="0" indent="0">
              <a:buNone/>
            </a:pPr>
            <a:r>
              <a:rPr lang="en-US" b="1" dirty="0">
                <a:solidFill>
                  <a:prstClr val="black"/>
                </a:solidFill>
              </a:rPr>
              <a:t>DONALBAIN</a:t>
            </a:r>
          </a:p>
          <a:p>
            <a:pPr marL="0" indent="0">
              <a:buNone/>
            </a:pPr>
            <a:r>
              <a:rPr lang="en-US" b="1" dirty="0">
                <a:solidFill>
                  <a:prstClr val="black"/>
                </a:solidFill>
              </a:rPr>
              <a:t>(speaking so that only MALCOLM can hear) What are we going to say here, where danger may be waiting to strike at us from anywhere? Let’s get out of here. We haven’t even begun to weep yet—but there will be time for that later.</a:t>
            </a:r>
          </a:p>
        </p:txBody>
      </p:sp>
    </p:spTree>
    <p:extLst>
      <p:ext uri="{BB962C8B-B14F-4D97-AF65-F5344CB8AC3E}">
        <p14:creationId xmlns:p14="http://schemas.microsoft.com/office/powerpoint/2010/main" val="39676173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010400" cy="6858000"/>
          </a:xfrm>
        </p:spPr>
        <p:txBody>
          <a:bodyPr>
            <a:normAutofit fontScale="92500"/>
          </a:bodyPr>
          <a:lstStyle/>
          <a:p>
            <a:pPr marL="0" indent="0">
              <a:buNone/>
            </a:pPr>
            <a:r>
              <a:rPr lang="en-US" b="1" dirty="0">
                <a:solidFill>
                  <a:schemeClr val="tx1"/>
                </a:solidFill>
              </a:rPr>
              <a:t>MALCOLM</a:t>
            </a:r>
          </a:p>
          <a:p>
            <a:pPr marL="0" indent="0">
              <a:buNone/>
            </a:pPr>
            <a:r>
              <a:rPr lang="en-US" b="1" dirty="0">
                <a:solidFill>
                  <a:schemeClr val="tx1"/>
                </a:solidFill>
              </a:rPr>
              <a:t>(aside to DONALBAIN) Nor our strong sorrow</a:t>
            </a:r>
          </a:p>
          <a:p>
            <a:pPr marL="0" indent="0">
              <a:buNone/>
            </a:pPr>
            <a:r>
              <a:rPr lang="en-US" b="1" dirty="0">
                <a:solidFill>
                  <a:schemeClr val="tx1"/>
                </a:solidFill>
              </a:rPr>
              <a:t>Upon the foot of motion</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smtClean="0">
                <a:solidFill>
                  <a:schemeClr val="tx1"/>
                </a:solidFill>
              </a:rPr>
              <a:t>BANQUO</a:t>
            </a:r>
          </a:p>
          <a:p>
            <a:pPr marL="0" indent="0">
              <a:buNone/>
            </a:pPr>
            <a:r>
              <a:rPr lang="en-US" b="1" dirty="0" smtClean="0">
                <a:solidFill>
                  <a:schemeClr val="tx1"/>
                </a:solidFill>
              </a:rPr>
              <a:t>Look </a:t>
            </a:r>
            <a:r>
              <a:rPr lang="en-US" b="1" dirty="0">
                <a:solidFill>
                  <a:schemeClr val="tx1"/>
                </a:solidFill>
              </a:rPr>
              <a:t>to the lady</a:t>
            </a:r>
            <a:r>
              <a:rPr lang="en-US" b="1" dirty="0" smtClean="0">
                <a:solidFill>
                  <a:schemeClr val="tx1"/>
                </a:solidFill>
              </a:rPr>
              <a:t>.</a:t>
            </a:r>
            <a:br>
              <a:rPr lang="en-US" b="1" dirty="0" smtClean="0">
                <a:solidFill>
                  <a:schemeClr val="tx1"/>
                </a:solidFill>
              </a:rPr>
            </a:br>
            <a:endParaRPr lang="en-US" b="1" dirty="0" smtClean="0">
              <a:solidFill>
                <a:schemeClr val="tx1"/>
              </a:solidFill>
            </a:endParaRPr>
          </a:p>
          <a:p>
            <a:pPr marL="0" indent="0">
              <a:buNone/>
            </a:pPr>
            <a:r>
              <a:rPr lang="en-US" i="1" dirty="0">
                <a:solidFill>
                  <a:srgbClr val="000000"/>
                </a:solidFill>
                <a:latin typeface="Lucida Grande"/>
              </a:rPr>
              <a:t>Exit </a:t>
            </a:r>
            <a:r>
              <a:rPr lang="en-US" b="1" i="1" dirty="0">
                <a:solidFill>
                  <a:srgbClr val="000000"/>
                </a:solidFill>
                <a:latin typeface="Lucida Grande"/>
              </a:rPr>
              <a:t>LADY MACBETH</a:t>
            </a:r>
            <a:r>
              <a:rPr lang="en-US" i="1" dirty="0">
                <a:solidFill>
                  <a:srgbClr val="000000"/>
                </a:solidFill>
                <a:latin typeface="Lucida Grande"/>
              </a:rPr>
              <a:t>, </a:t>
            </a:r>
            <a:r>
              <a:rPr lang="en-US" i="1" dirty="0" smtClean="0">
                <a:solidFill>
                  <a:srgbClr val="000000"/>
                </a:solidFill>
                <a:latin typeface="Lucida Grande"/>
              </a:rPr>
              <a:t>attended</a:t>
            </a:r>
          </a:p>
          <a:p>
            <a:pPr marL="0" indent="0">
              <a:buNone/>
            </a:pPr>
            <a:endParaRPr lang="en-US" i="1" dirty="0">
              <a:solidFill>
                <a:srgbClr val="000000"/>
              </a:solidFill>
              <a:latin typeface="Lucida Grande"/>
            </a:endParaRPr>
          </a:p>
          <a:p>
            <a:pPr marL="0" indent="0">
              <a:buNone/>
            </a:pPr>
            <a:r>
              <a:rPr lang="en-US" b="1" dirty="0" smtClean="0">
                <a:solidFill>
                  <a:srgbClr val="000000"/>
                </a:solidFill>
                <a:latin typeface="Lucida Grande"/>
              </a:rPr>
              <a:t>BANQUO</a:t>
            </a:r>
          </a:p>
          <a:p>
            <a:pPr marL="0" indent="0">
              <a:buNone/>
            </a:pPr>
            <a:r>
              <a:rPr lang="en-US" b="1" dirty="0">
                <a:solidFill>
                  <a:srgbClr val="000000"/>
                </a:solidFill>
                <a:latin typeface="Lucida Grande"/>
              </a:rPr>
              <a:t>And when we have our naked frailties hid,</a:t>
            </a:r>
          </a:p>
          <a:p>
            <a:pPr marL="0" indent="0">
              <a:buNone/>
            </a:pPr>
            <a:r>
              <a:rPr lang="en-US" b="1" dirty="0">
                <a:solidFill>
                  <a:srgbClr val="000000"/>
                </a:solidFill>
                <a:latin typeface="Lucida Grande"/>
              </a:rPr>
              <a:t>That suffer in exposure, let us meet</a:t>
            </a:r>
          </a:p>
          <a:p>
            <a:pPr marL="0" indent="0">
              <a:buNone/>
            </a:pPr>
            <a:r>
              <a:rPr lang="en-US" b="1" dirty="0">
                <a:solidFill>
                  <a:srgbClr val="000000"/>
                </a:solidFill>
                <a:latin typeface="Lucida Grande"/>
              </a:rPr>
              <a:t>And question this most bloody piece of work,</a:t>
            </a:r>
          </a:p>
          <a:p>
            <a:pPr marL="0" indent="0">
              <a:buNone/>
            </a:pPr>
            <a:r>
              <a:rPr lang="en-US" b="1" dirty="0">
                <a:solidFill>
                  <a:srgbClr val="000000"/>
                </a:solidFill>
                <a:latin typeface="Lucida Grande"/>
              </a:rPr>
              <a:t>To know it further. Fears and scruples shake us.</a:t>
            </a:r>
          </a:p>
          <a:p>
            <a:pPr marL="0" indent="0">
              <a:buNone/>
            </a:pPr>
            <a:r>
              <a:rPr lang="en-US" b="1" dirty="0">
                <a:solidFill>
                  <a:srgbClr val="000000"/>
                </a:solidFill>
                <a:latin typeface="Lucida Grande"/>
              </a:rPr>
              <a:t>In the great hand of God I stand, and thence</a:t>
            </a:r>
          </a:p>
          <a:p>
            <a:pPr marL="0" indent="0">
              <a:buNone/>
            </a:pPr>
            <a:r>
              <a:rPr lang="en-US" b="1" dirty="0">
                <a:solidFill>
                  <a:srgbClr val="000000"/>
                </a:solidFill>
                <a:latin typeface="Lucida Grande"/>
              </a:rPr>
              <a:t>Against the </a:t>
            </a:r>
            <a:r>
              <a:rPr lang="en-US" b="1" dirty="0" err="1">
                <a:solidFill>
                  <a:srgbClr val="000000"/>
                </a:solidFill>
                <a:latin typeface="Lucida Grande"/>
              </a:rPr>
              <a:t>undivulged</a:t>
            </a:r>
            <a:r>
              <a:rPr lang="en-US" b="1" dirty="0">
                <a:solidFill>
                  <a:srgbClr val="000000"/>
                </a:solidFill>
                <a:latin typeface="Lucida Grande"/>
              </a:rPr>
              <a:t> pretense I fight</a:t>
            </a:r>
          </a:p>
          <a:p>
            <a:pPr marL="0" indent="0">
              <a:buNone/>
            </a:pPr>
            <a:r>
              <a:rPr lang="en-US" b="1" dirty="0">
                <a:solidFill>
                  <a:srgbClr val="000000"/>
                </a:solidFill>
                <a:latin typeface="Lucida Grande"/>
              </a:rPr>
              <a:t>Of treasonous malice.</a:t>
            </a:r>
            <a:endParaRPr lang="en-US" b="1" dirty="0" smtClean="0">
              <a:solidFill>
                <a:srgbClr val="000000"/>
              </a:solidFill>
              <a:latin typeface="Lucida Grande"/>
            </a:endParaRPr>
          </a:p>
          <a:p>
            <a:pPr marL="0" indent="0">
              <a:buNone/>
            </a:pPr>
            <a:endParaRPr lang="en-US" b="1" i="1" dirty="0">
              <a:solidFill>
                <a:srgbClr val="000000"/>
              </a:solidFill>
              <a:latin typeface="Lucida Grande"/>
            </a:endParaRPr>
          </a:p>
          <a:p>
            <a:pPr marL="0" indent="0">
              <a:buNone/>
            </a:pPr>
            <a:endParaRPr lang="en-US" b="1" dirty="0">
              <a:solidFill>
                <a:schemeClr val="tx1"/>
              </a:solidFill>
            </a:endParaRPr>
          </a:p>
        </p:txBody>
      </p:sp>
      <p:sp>
        <p:nvSpPr>
          <p:cNvPr id="4" name="Content Placeholder 2"/>
          <p:cNvSpPr txBox="1">
            <a:spLocks/>
          </p:cNvSpPr>
          <p:nvPr/>
        </p:nvSpPr>
        <p:spPr>
          <a:xfrm>
            <a:off x="7010400" y="-31845"/>
            <a:ext cx="5181600" cy="68580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MALCOLM</a:t>
            </a:r>
          </a:p>
          <a:p>
            <a:pPr marL="0" indent="0">
              <a:buNone/>
            </a:pPr>
            <a:r>
              <a:rPr lang="en-US" b="1" dirty="0">
                <a:solidFill>
                  <a:prstClr val="black"/>
                </a:solidFill>
              </a:rPr>
              <a:t>(speaking so that only DONALBAIN can hear) And the time hasn’t come yet for us to turn our deep grief into action.</a:t>
            </a:r>
          </a:p>
          <a:p>
            <a:pPr marL="0" indent="0">
              <a:buNone/>
            </a:pPr>
            <a:endParaRPr lang="en-US" b="1" dirty="0">
              <a:solidFill>
                <a:prstClr val="black"/>
              </a:solidFill>
            </a:endParaRPr>
          </a:p>
          <a:p>
            <a:pPr marL="0" indent="0">
              <a:buNone/>
            </a:pPr>
            <a:r>
              <a:rPr lang="en-US" b="1" dirty="0">
                <a:solidFill>
                  <a:prstClr val="black"/>
                </a:solidFill>
              </a:rPr>
              <a:t>BANQUO</a:t>
            </a:r>
          </a:p>
          <a:p>
            <a:pPr marL="0" indent="0">
              <a:buNone/>
            </a:pPr>
            <a:r>
              <a:rPr lang="en-US" b="1" dirty="0">
                <a:solidFill>
                  <a:prstClr val="black"/>
                </a:solidFill>
              </a:rPr>
              <a:t>Take care of the lady.</a:t>
            </a:r>
          </a:p>
          <a:p>
            <a:pPr marL="0" indent="0">
              <a:buNone/>
            </a:pPr>
            <a:endParaRPr lang="en-US" b="1" dirty="0">
              <a:solidFill>
                <a:prstClr val="black"/>
              </a:solidFill>
            </a:endParaRPr>
          </a:p>
          <a:p>
            <a:pPr marL="0" indent="0">
              <a:buNone/>
            </a:pPr>
            <a:r>
              <a:rPr lang="en-US" b="1" i="1" dirty="0">
                <a:solidFill>
                  <a:srgbClr val="000000"/>
                </a:solidFill>
                <a:latin typeface="Lucida Grande"/>
              </a:rPr>
              <a:t>LADY MACBETH</a:t>
            </a:r>
            <a:r>
              <a:rPr lang="en-US" i="1" dirty="0">
                <a:solidFill>
                  <a:srgbClr val="000000"/>
                </a:solidFill>
                <a:latin typeface="Lucida Grande"/>
              </a:rPr>
              <a:t> is carried out.</a:t>
            </a:r>
          </a:p>
          <a:p>
            <a:pPr marL="0" indent="0">
              <a:buNone/>
            </a:pPr>
            <a:endParaRPr lang="en-US" b="1" i="1" dirty="0">
              <a:solidFill>
                <a:srgbClr val="000000"/>
              </a:solidFill>
              <a:latin typeface="Lucida Grande"/>
            </a:endParaRPr>
          </a:p>
          <a:p>
            <a:pPr marL="0" indent="0">
              <a:buNone/>
            </a:pPr>
            <a:r>
              <a:rPr lang="en-US" b="1" dirty="0">
                <a:solidFill>
                  <a:prstClr val="black"/>
                </a:solidFill>
              </a:rPr>
              <a:t>BANQUO</a:t>
            </a:r>
          </a:p>
          <a:p>
            <a:pPr marL="0" indent="0">
              <a:buNone/>
            </a:pPr>
            <a:r>
              <a:rPr lang="en-US" b="1" dirty="0">
                <a:solidFill>
                  <a:prstClr val="black"/>
                </a:solidFill>
              </a:rPr>
              <a:t>When we’re properly dressed for the cold, let’s meet and discuss this bloody crime to see if we can figure anything out. Right now we’re shaken up by fears and doubts. I’m putting myself in God’s hands, and with his help I plan to fight against the secret plot that caused this treasonous murder.</a:t>
            </a:r>
          </a:p>
        </p:txBody>
      </p:sp>
    </p:spTree>
    <p:extLst>
      <p:ext uri="{BB962C8B-B14F-4D97-AF65-F5344CB8AC3E}">
        <p14:creationId xmlns:p14="http://schemas.microsoft.com/office/powerpoint/2010/main" val="101094381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b="1" dirty="0">
                <a:solidFill>
                  <a:schemeClr val="tx1"/>
                </a:solidFill>
              </a:rPr>
              <a:t>MACDUFF</a:t>
            </a:r>
          </a:p>
          <a:p>
            <a:pPr marL="0" indent="0">
              <a:buNone/>
            </a:pPr>
            <a:r>
              <a:rPr lang="en-US" b="1" dirty="0">
                <a:solidFill>
                  <a:schemeClr val="tx1"/>
                </a:solidFill>
              </a:rPr>
              <a:t>And so do I</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ALL</a:t>
            </a:r>
          </a:p>
          <a:p>
            <a:pPr marL="0" indent="0">
              <a:buNone/>
            </a:pPr>
            <a:r>
              <a:rPr lang="en-US" b="1" dirty="0" smtClean="0">
                <a:solidFill>
                  <a:schemeClr val="tx1"/>
                </a:solidFill>
              </a:rPr>
              <a:t>So </a:t>
            </a:r>
            <a:r>
              <a:rPr lang="en-US" b="1" dirty="0">
                <a:solidFill>
                  <a:schemeClr val="tx1"/>
                </a:solidFill>
              </a:rPr>
              <a:t>all</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Let’s briefly put on manly readiness,</a:t>
            </a:r>
          </a:p>
          <a:p>
            <a:pPr marL="0" indent="0">
              <a:buNone/>
            </a:pPr>
            <a:r>
              <a:rPr lang="en-US" b="1" dirty="0">
                <a:solidFill>
                  <a:schemeClr val="tx1"/>
                </a:solidFill>
              </a:rPr>
              <a:t>And meet </a:t>
            </a:r>
            <a:r>
              <a:rPr lang="en-US" b="1" dirty="0" err="1">
                <a:solidFill>
                  <a:schemeClr val="tx1"/>
                </a:solidFill>
              </a:rPr>
              <a:t>i</a:t>
            </a:r>
            <a:r>
              <a:rPr lang="en-US" b="1" dirty="0">
                <a:solidFill>
                  <a:schemeClr val="tx1"/>
                </a:solidFill>
              </a:rPr>
              <a:t>' </a:t>
            </a:r>
            <a:r>
              <a:rPr lang="en-US" b="1" dirty="0" err="1">
                <a:solidFill>
                  <a:schemeClr val="tx1"/>
                </a:solidFill>
              </a:rPr>
              <a:t>th</a:t>
            </a:r>
            <a:r>
              <a:rPr lang="en-US" b="1" dirty="0">
                <a:solidFill>
                  <a:schemeClr val="tx1"/>
                </a:solidFill>
              </a:rPr>
              <a:t>' hall together</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ALL</a:t>
            </a:r>
          </a:p>
          <a:p>
            <a:pPr marL="0" indent="0">
              <a:buNone/>
            </a:pPr>
            <a:r>
              <a:rPr lang="en-US" b="1" dirty="0" smtClean="0">
                <a:solidFill>
                  <a:schemeClr val="tx1"/>
                </a:solidFill>
              </a:rPr>
              <a:t>Well </a:t>
            </a:r>
            <a:r>
              <a:rPr lang="en-US" b="1" dirty="0">
                <a:solidFill>
                  <a:schemeClr val="tx1"/>
                </a:solidFill>
              </a:rPr>
              <a:t>contented</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Exeunt all but </a:t>
            </a:r>
            <a:r>
              <a:rPr lang="en-US" b="1" i="1" dirty="0">
                <a:solidFill>
                  <a:srgbClr val="000000"/>
                </a:solidFill>
                <a:latin typeface="Lucida Grande"/>
              </a:rPr>
              <a:t>MALCOLM</a:t>
            </a:r>
            <a:r>
              <a:rPr lang="en-US" i="1" dirty="0">
                <a:solidFill>
                  <a:srgbClr val="000000"/>
                </a:solidFill>
                <a:latin typeface="Lucida Grande"/>
              </a:rPr>
              <a:t> and </a:t>
            </a:r>
            <a:r>
              <a:rPr lang="en-US" b="1" i="1" dirty="0">
                <a:solidFill>
                  <a:srgbClr val="000000"/>
                </a:solidFill>
                <a:latin typeface="Lucida Grande"/>
              </a:rPr>
              <a:t>DONALBAIN</a:t>
            </a:r>
            <a:endParaRPr lang="en-US" b="1" dirty="0">
              <a:solidFill>
                <a:schemeClr val="tx1"/>
              </a:solidFill>
            </a:endParaRP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MACDUFF</a:t>
            </a:r>
          </a:p>
          <a:p>
            <a:pPr marL="0" indent="0">
              <a:buNone/>
            </a:pPr>
            <a:r>
              <a:rPr lang="en-US" b="1" dirty="0">
                <a:solidFill>
                  <a:prstClr val="black"/>
                </a:solidFill>
              </a:rPr>
              <a:t>So will I.</a:t>
            </a:r>
          </a:p>
          <a:p>
            <a:pPr marL="0" indent="0">
              <a:buNone/>
            </a:pPr>
            <a:endParaRPr lang="en-US" b="1" dirty="0">
              <a:solidFill>
                <a:prstClr val="black"/>
              </a:solidFill>
            </a:endParaRPr>
          </a:p>
          <a:p>
            <a:pPr marL="0" indent="0">
              <a:buNone/>
            </a:pPr>
            <a:r>
              <a:rPr lang="en-US" b="1" dirty="0">
                <a:solidFill>
                  <a:prstClr val="black"/>
                </a:solidFill>
              </a:rPr>
              <a:t>ALL</a:t>
            </a:r>
          </a:p>
          <a:p>
            <a:pPr marL="0" indent="0">
              <a:buNone/>
            </a:pPr>
            <a:r>
              <a:rPr lang="en-US" b="1" dirty="0">
                <a:solidFill>
                  <a:prstClr val="black"/>
                </a:solidFill>
              </a:rPr>
              <a:t>So will we all.</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Let’s get dressed quickly and then meet in the hall.</a:t>
            </a:r>
          </a:p>
          <a:p>
            <a:pPr marL="0" indent="0">
              <a:buNone/>
            </a:pPr>
            <a:endParaRPr lang="en-US" b="1" dirty="0">
              <a:solidFill>
                <a:prstClr val="black"/>
              </a:solidFill>
            </a:endParaRPr>
          </a:p>
          <a:p>
            <a:pPr marL="0" indent="0">
              <a:buNone/>
            </a:pPr>
            <a:r>
              <a:rPr lang="en-US" b="1" dirty="0">
                <a:solidFill>
                  <a:prstClr val="black"/>
                </a:solidFill>
              </a:rPr>
              <a:t>ALL</a:t>
            </a:r>
          </a:p>
          <a:p>
            <a:pPr marL="0" indent="0">
              <a:buNone/>
            </a:pPr>
            <a:r>
              <a:rPr lang="en-US" b="1" dirty="0">
                <a:solidFill>
                  <a:prstClr val="black"/>
                </a:solidFill>
              </a:rPr>
              <a:t>Agreed.</a:t>
            </a:r>
          </a:p>
          <a:p>
            <a:pPr marL="0" indent="0">
              <a:buNone/>
            </a:pPr>
            <a:endParaRPr lang="en-US" b="1" dirty="0">
              <a:solidFill>
                <a:prstClr val="black"/>
              </a:solidFill>
            </a:endParaRPr>
          </a:p>
          <a:p>
            <a:pPr marL="0" indent="0">
              <a:buNone/>
            </a:pPr>
            <a:r>
              <a:rPr lang="en-US" i="1" dirty="0">
                <a:solidFill>
                  <a:srgbClr val="000000"/>
                </a:solidFill>
                <a:latin typeface="Lucida Grande"/>
              </a:rPr>
              <a:t>Everyone exits except </a:t>
            </a:r>
            <a:r>
              <a:rPr lang="en-US" b="1" i="1" dirty="0">
                <a:solidFill>
                  <a:srgbClr val="000000"/>
                </a:solidFill>
                <a:latin typeface="Lucida Grande"/>
              </a:rPr>
              <a:t>MALCOLM</a:t>
            </a:r>
            <a:r>
              <a:rPr lang="en-US" i="1" dirty="0">
                <a:solidFill>
                  <a:srgbClr val="000000"/>
                </a:solidFill>
                <a:latin typeface="Lucida Grande"/>
              </a:rPr>
              <a:t> and</a:t>
            </a:r>
          </a:p>
          <a:p>
            <a:pPr marL="0" indent="0">
              <a:buNone/>
            </a:pPr>
            <a:r>
              <a:rPr lang="en-US" b="1" i="1" dirty="0">
                <a:solidFill>
                  <a:srgbClr val="000000"/>
                </a:solidFill>
                <a:latin typeface="Lucida Grande"/>
              </a:rPr>
              <a:t>DONALBAIN</a:t>
            </a:r>
            <a:r>
              <a:rPr lang="en-US" i="1" dirty="0">
                <a:solidFill>
                  <a:srgbClr val="000000"/>
                </a:solidFill>
                <a:latin typeface="Lucida Grande"/>
              </a:rPr>
              <a:t>.</a:t>
            </a:r>
            <a:endParaRPr lang="en-US" b="1" dirty="0">
              <a:solidFill>
                <a:prstClr val="black"/>
              </a:solidFill>
            </a:endParaRPr>
          </a:p>
        </p:txBody>
      </p:sp>
    </p:spTree>
    <p:extLst>
      <p:ext uri="{BB962C8B-B14F-4D97-AF65-F5344CB8AC3E}">
        <p14:creationId xmlns:p14="http://schemas.microsoft.com/office/powerpoint/2010/main" val="101094381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162800" cy="6858000"/>
          </a:xfrm>
        </p:spPr>
        <p:txBody>
          <a:bodyPr>
            <a:normAutofit/>
          </a:bodyPr>
          <a:lstStyle/>
          <a:p>
            <a:pPr marL="0" indent="0">
              <a:buNone/>
            </a:pPr>
            <a:r>
              <a:rPr lang="en-US" b="1" dirty="0">
                <a:solidFill>
                  <a:schemeClr val="tx1"/>
                </a:solidFill>
              </a:rPr>
              <a:t>MALCOLM</a:t>
            </a:r>
          </a:p>
          <a:p>
            <a:pPr marL="0" indent="0">
              <a:buNone/>
            </a:pPr>
            <a:r>
              <a:rPr lang="en-US" b="1" dirty="0">
                <a:solidFill>
                  <a:schemeClr val="tx1"/>
                </a:solidFill>
              </a:rPr>
              <a:t>What will you do? Let’s not consort with them.</a:t>
            </a:r>
          </a:p>
          <a:p>
            <a:pPr marL="0" indent="0">
              <a:buNone/>
            </a:pPr>
            <a:r>
              <a:rPr lang="en-US" b="1" dirty="0">
                <a:solidFill>
                  <a:schemeClr val="tx1"/>
                </a:solidFill>
              </a:rPr>
              <a:t>To show an unfelt sorrow is an office</a:t>
            </a:r>
          </a:p>
          <a:p>
            <a:pPr marL="0" indent="0">
              <a:buNone/>
            </a:pPr>
            <a:r>
              <a:rPr lang="en-US" b="1" dirty="0">
                <a:solidFill>
                  <a:schemeClr val="tx1"/>
                </a:solidFill>
              </a:rPr>
              <a:t>Which the false man does easy. I’ll to England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smtClean="0">
                <a:solidFill>
                  <a:schemeClr val="tx1"/>
                </a:solidFill>
              </a:rPr>
              <a:t>DONALBAIN</a:t>
            </a:r>
            <a:endParaRPr lang="en-US" b="1" dirty="0">
              <a:solidFill>
                <a:schemeClr val="tx1"/>
              </a:solidFill>
            </a:endParaRPr>
          </a:p>
          <a:p>
            <a:pPr marL="0" indent="0">
              <a:buNone/>
            </a:pPr>
            <a:r>
              <a:rPr lang="en-US" b="1" dirty="0">
                <a:solidFill>
                  <a:schemeClr val="tx1"/>
                </a:solidFill>
              </a:rPr>
              <a:t>To Ireland, I. Our separated fortune</a:t>
            </a:r>
          </a:p>
          <a:p>
            <a:pPr marL="0" indent="0">
              <a:buNone/>
            </a:pPr>
            <a:r>
              <a:rPr lang="en-US" b="1" dirty="0">
                <a:solidFill>
                  <a:schemeClr val="tx1"/>
                </a:solidFill>
              </a:rPr>
              <a:t>Shall keep us both the safer. Where we are,</a:t>
            </a:r>
          </a:p>
          <a:p>
            <a:pPr marL="0" indent="0">
              <a:buNone/>
            </a:pPr>
            <a:r>
              <a:rPr lang="en-US" b="1" dirty="0">
                <a:solidFill>
                  <a:schemeClr val="tx1"/>
                </a:solidFill>
              </a:rPr>
              <a:t>There’s daggers in men’s smiles. The near in blood,</a:t>
            </a:r>
          </a:p>
          <a:p>
            <a:pPr marL="0" indent="0">
              <a:buNone/>
            </a:pPr>
            <a:r>
              <a:rPr lang="en-US" b="1" dirty="0">
                <a:solidFill>
                  <a:schemeClr val="tx1"/>
                </a:solidFill>
              </a:rPr>
              <a:t>The nearer bloody.</a:t>
            </a:r>
          </a:p>
        </p:txBody>
      </p:sp>
      <p:sp>
        <p:nvSpPr>
          <p:cNvPr id="4" name="Content Placeholder 2"/>
          <p:cNvSpPr txBox="1">
            <a:spLocks/>
          </p:cNvSpPr>
          <p:nvPr/>
        </p:nvSpPr>
        <p:spPr>
          <a:xfrm>
            <a:off x="7162800" y="-31845"/>
            <a:ext cx="50292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MALCOLM</a:t>
            </a:r>
          </a:p>
          <a:p>
            <a:pPr marL="0" indent="0">
              <a:buNone/>
            </a:pPr>
            <a:r>
              <a:rPr lang="en-US" b="1" dirty="0">
                <a:solidFill>
                  <a:prstClr val="black"/>
                </a:solidFill>
              </a:rPr>
              <a:t>What are you going to do? Let’s not stay here with them. It’s easy for a liar to pretend to feel sorrow when he actually feels none. I’m going to England.</a:t>
            </a:r>
          </a:p>
          <a:p>
            <a:pPr marL="0" indent="0">
              <a:buNone/>
            </a:pPr>
            <a:endParaRPr lang="en-US" b="1" dirty="0">
              <a:solidFill>
                <a:prstClr val="black"/>
              </a:solidFill>
            </a:endParaRPr>
          </a:p>
          <a:p>
            <a:pPr marL="0" indent="0">
              <a:buNone/>
            </a:pPr>
            <a:r>
              <a:rPr lang="en-US" b="1" dirty="0">
                <a:solidFill>
                  <a:prstClr val="black"/>
                </a:solidFill>
              </a:rPr>
              <a:t>DONALBAIN</a:t>
            </a:r>
          </a:p>
          <a:p>
            <a:pPr marL="0" indent="0">
              <a:buNone/>
            </a:pPr>
            <a:r>
              <a:rPr lang="en-US" b="1" dirty="0">
                <a:solidFill>
                  <a:prstClr val="black"/>
                </a:solidFill>
              </a:rPr>
              <a:t>I’ll go to Ireland. We’ll both be safer if we go separate ways. Wherever we go, men will smile at us while hiding daggers. Our closest relatives are the ones most likely to murder us.</a:t>
            </a:r>
          </a:p>
        </p:txBody>
      </p:sp>
    </p:spTree>
    <p:extLst>
      <p:ext uri="{BB962C8B-B14F-4D97-AF65-F5344CB8AC3E}">
        <p14:creationId xmlns:p14="http://schemas.microsoft.com/office/powerpoint/2010/main" val="101094381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153400" cy="6858000"/>
          </a:xfrm>
        </p:spPr>
        <p:txBody>
          <a:bodyPr>
            <a:normAutofit/>
          </a:bodyPr>
          <a:lstStyle/>
          <a:p>
            <a:pPr marL="0" indent="0">
              <a:buNone/>
            </a:pPr>
            <a:r>
              <a:rPr lang="en-US" b="1" dirty="0">
                <a:solidFill>
                  <a:schemeClr val="tx1"/>
                </a:solidFill>
              </a:rPr>
              <a:t>MALCOLM</a:t>
            </a:r>
          </a:p>
          <a:p>
            <a:pPr marL="0" indent="0">
              <a:buNone/>
            </a:pPr>
            <a:r>
              <a:rPr lang="en-US" b="1" dirty="0">
                <a:solidFill>
                  <a:schemeClr val="tx1"/>
                </a:solidFill>
              </a:rPr>
              <a:t>This murderous shaft that’s shot</a:t>
            </a:r>
          </a:p>
          <a:p>
            <a:pPr marL="0" indent="0">
              <a:buNone/>
            </a:pPr>
            <a:r>
              <a:rPr lang="en-US" b="1" dirty="0">
                <a:solidFill>
                  <a:schemeClr val="tx1"/>
                </a:solidFill>
              </a:rPr>
              <a:t>Hath not yet lighted, and our safest way</a:t>
            </a:r>
          </a:p>
          <a:p>
            <a:pPr marL="0" indent="0">
              <a:buNone/>
            </a:pPr>
            <a:r>
              <a:rPr lang="en-US" b="1" dirty="0">
                <a:solidFill>
                  <a:schemeClr val="tx1"/>
                </a:solidFill>
              </a:rPr>
              <a:t>Is to avoid the aim. Therefore, to horse,</a:t>
            </a:r>
          </a:p>
          <a:p>
            <a:pPr marL="0" indent="0">
              <a:buNone/>
            </a:pPr>
            <a:r>
              <a:rPr lang="en-US" b="1" dirty="0">
                <a:solidFill>
                  <a:schemeClr val="tx1"/>
                </a:solidFill>
              </a:rPr>
              <a:t>And let us not be dainty of leave-taking,</a:t>
            </a:r>
          </a:p>
          <a:p>
            <a:pPr marL="0" indent="0">
              <a:buNone/>
            </a:pPr>
            <a:r>
              <a:rPr lang="en-US" b="1" dirty="0">
                <a:solidFill>
                  <a:schemeClr val="tx1"/>
                </a:solidFill>
              </a:rPr>
              <a:t>But shift away. There’s warrant in that theft</a:t>
            </a:r>
          </a:p>
          <a:p>
            <a:pPr marL="0" indent="0">
              <a:buNone/>
            </a:pPr>
            <a:r>
              <a:rPr lang="en-US" b="1" dirty="0">
                <a:solidFill>
                  <a:schemeClr val="tx1"/>
                </a:solidFill>
              </a:rPr>
              <a:t>Which steals itself when there’s no mercy left</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Exeunt</a:t>
            </a:r>
            <a:endParaRPr lang="en-US" b="1" dirty="0">
              <a:solidFill>
                <a:schemeClr val="tx1"/>
              </a:solidFill>
            </a:endParaRPr>
          </a:p>
        </p:txBody>
      </p:sp>
      <p:sp>
        <p:nvSpPr>
          <p:cNvPr id="4" name="Content Placeholder 2"/>
          <p:cNvSpPr txBox="1">
            <a:spLocks/>
          </p:cNvSpPr>
          <p:nvPr/>
        </p:nvSpPr>
        <p:spPr>
          <a:xfrm>
            <a:off x="8153400" y="-31845"/>
            <a:ext cx="40386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MALCOLM</a:t>
            </a:r>
          </a:p>
          <a:p>
            <a:pPr marL="0" indent="0">
              <a:buNone/>
            </a:pPr>
            <a:r>
              <a:rPr lang="en-US" b="1" dirty="0">
                <a:solidFill>
                  <a:prstClr val="black"/>
                </a:solidFill>
              </a:rPr>
              <a:t>We haven’t yet encountered that danger, and the best thing to do is avoid it entirely. With that in mind, let’s get on our horses. We’d better not worry about saying polite good-byes; we should just get away quickly. There’s good reason to escape when there’s no mercy to be found anymore.</a:t>
            </a:r>
          </a:p>
          <a:p>
            <a:pPr marL="0" indent="0">
              <a:buNone/>
            </a:pPr>
            <a:endParaRPr lang="en-US" b="1" dirty="0">
              <a:solidFill>
                <a:prstClr val="black"/>
              </a:solidFill>
            </a:endParaRPr>
          </a:p>
          <a:p>
            <a:pPr marL="0" indent="0">
              <a:buNone/>
            </a:pPr>
            <a:r>
              <a:rPr lang="en-US" i="1" dirty="0">
                <a:solidFill>
                  <a:srgbClr val="000000"/>
                </a:solidFill>
                <a:latin typeface="Lucida Grande"/>
              </a:rPr>
              <a:t>They exit.</a:t>
            </a:r>
            <a:endParaRPr lang="en-US" b="1" dirty="0">
              <a:solidFill>
                <a:prstClr val="black"/>
              </a:solidFill>
            </a:endParaRPr>
          </a:p>
        </p:txBody>
      </p:sp>
    </p:spTree>
    <p:extLst>
      <p:ext uri="{BB962C8B-B14F-4D97-AF65-F5344CB8AC3E}">
        <p14:creationId xmlns:p14="http://schemas.microsoft.com/office/powerpoint/2010/main" val="101094381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i.telegraph.co.uk/multimedia/archive/01342/spencer-col1_1342556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46" y="1"/>
            <a:ext cx="12287246"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485900" y="5276850"/>
            <a:ext cx="8229600" cy="1600200"/>
          </a:xfrm>
        </p:spPr>
        <p:txBody>
          <a:bodyPr/>
          <a:lstStyle/>
          <a:p>
            <a:pPr algn="l"/>
            <a:r>
              <a:rPr lang="en-US" sz="8000" b="1" dirty="0">
                <a:solidFill>
                  <a:srgbClr val="FF0000"/>
                </a:solidFill>
                <a:effectLst/>
                <a:latin typeface="Blackadder ITC" pitchFamily="82" charset="0"/>
              </a:rPr>
              <a:t>Act  Two</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latin typeface="Blackadder ITC" pitchFamily="82" charset="0"/>
              </a:rPr>
              <a:t>Scene Four</a:t>
            </a:r>
          </a:p>
        </p:txBody>
      </p:sp>
    </p:spTree>
    <p:extLst>
      <p:ext uri="{BB962C8B-B14F-4D97-AF65-F5344CB8AC3E}">
        <p14:creationId xmlns:p14="http://schemas.microsoft.com/office/powerpoint/2010/main" val="306029174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478" y="-685800"/>
            <a:ext cx="10972800" cy="1600200"/>
          </a:xfrm>
        </p:spPr>
        <p:txBody>
          <a:bodyPr/>
          <a:lstStyle/>
          <a:p>
            <a:r>
              <a:rPr lang="en-US" dirty="0" smtClean="0"/>
              <a:t>Casting Call</a:t>
            </a:r>
            <a:endParaRPr lang="en-US" dirty="0"/>
          </a:p>
        </p:txBody>
      </p:sp>
      <p:sp>
        <p:nvSpPr>
          <p:cNvPr id="3" name="Content Placeholder 2"/>
          <p:cNvSpPr>
            <a:spLocks noGrp="1"/>
          </p:cNvSpPr>
          <p:nvPr>
            <p:ph idx="1"/>
          </p:nvPr>
        </p:nvSpPr>
        <p:spPr/>
        <p:txBody>
          <a:bodyPr>
            <a:normAutofit/>
          </a:bodyPr>
          <a:lstStyle/>
          <a:p>
            <a:r>
              <a:rPr lang="en-US" b="1" dirty="0" smtClean="0">
                <a:solidFill>
                  <a:schemeClr val="tx1"/>
                </a:solidFill>
              </a:rPr>
              <a:t>Old Man (the opposite of a young man)</a:t>
            </a:r>
          </a:p>
          <a:p>
            <a:pPr lvl="1"/>
            <a:r>
              <a:rPr lang="en-US" b="1" dirty="0" smtClean="0">
                <a:solidFill>
                  <a:schemeClr val="tx1"/>
                </a:solidFill>
              </a:rPr>
              <a:t>Dr. Brewer</a:t>
            </a:r>
            <a:endParaRPr lang="en-US" b="1" dirty="0" smtClean="0">
              <a:solidFill>
                <a:schemeClr val="tx1"/>
              </a:solidFill>
            </a:endParaRPr>
          </a:p>
          <a:p>
            <a:r>
              <a:rPr lang="en-US" b="1" dirty="0" smtClean="0">
                <a:solidFill>
                  <a:schemeClr val="tx1"/>
                </a:solidFill>
              </a:rPr>
              <a:t>Ross (a servant of King Duncan)</a:t>
            </a:r>
          </a:p>
          <a:p>
            <a:pPr lvl="1"/>
            <a:r>
              <a:rPr lang="en-US" b="1" dirty="0" smtClean="0">
                <a:solidFill>
                  <a:schemeClr val="tx1"/>
                </a:solidFill>
              </a:rPr>
              <a:t>Dr. Brown bringer of awesome beats via poetry and stuff</a:t>
            </a:r>
          </a:p>
          <a:p>
            <a:pPr lvl="1"/>
            <a:r>
              <a:rPr lang="en-US" b="1" dirty="0" smtClean="0">
                <a:solidFill>
                  <a:schemeClr val="tx1"/>
                </a:solidFill>
              </a:rPr>
              <a:t>Major </a:t>
            </a:r>
            <a:r>
              <a:rPr lang="en-US" b="1" dirty="0" err="1" smtClean="0">
                <a:solidFill>
                  <a:schemeClr val="tx1"/>
                </a:solidFill>
              </a:rPr>
              <a:t>SIlveria</a:t>
            </a:r>
            <a:endParaRPr lang="en-US" b="1" dirty="0" smtClean="0">
              <a:solidFill>
                <a:schemeClr val="tx1"/>
              </a:solidFill>
            </a:endParaRPr>
          </a:p>
          <a:p>
            <a:r>
              <a:rPr lang="en-US" b="1" dirty="0" smtClean="0">
                <a:solidFill>
                  <a:schemeClr val="tx1"/>
                </a:solidFill>
              </a:rPr>
              <a:t>Macduff (pretty much the opposite of Macbeth)</a:t>
            </a:r>
            <a:endParaRPr lang="en-US" b="1" dirty="0">
              <a:solidFill>
                <a:schemeClr val="tx1"/>
              </a:solidFill>
            </a:endParaRPr>
          </a:p>
          <a:p>
            <a:pPr lvl="1"/>
            <a:r>
              <a:rPr lang="en-US" b="1" dirty="0" smtClean="0">
                <a:solidFill>
                  <a:schemeClr val="tx1"/>
                </a:solidFill>
              </a:rPr>
              <a:t>Dr. Brown of the masculine variety</a:t>
            </a:r>
          </a:p>
          <a:p>
            <a:pPr lvl="1"/>
            <a:r>
              <a:rPr lang="en-US" b="1" dirty="0" smtClean="0">
                <a:solidFill>
                  <a:schemeClr val="tx1"/>
                </a:solidFill>
              </a:rPr>
              <a:t>Dr. Jeffries</a:t>
            </a:r>
            <a:endParaRPr lang="en-US" b="1" dirty="0" smtClean="0">
              <a:solidFill>
                <a:schemeClr val="tx1"/>
              </a:solidFill>
            </a:endParaRPr>
          </a:p>
        </p:txBody>
      </p:sp>
    </p:spTree>
    <p:extLst>
      <p:ext uri="{BB962C8B-B14F-4D97-AF65-F5344CB8AC3E}">
        <p14:creationId xmlns:p14="http://schemas.microsoft.com/office/powerpoint/2010/main" val="55531764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fontScale="92500" lnSpcReduction="10000"/>
          </a:bodyPr>
          <a:lstStyle/>
          <a:p>
            <a:pPr marL="0" indent="0">
              <a:buNone/>
            </a:pPr>
            <a:r>
              <a:rPr lang="en-US" i="1" dirty="0">
                <a:solidFill>
                  <a:srgbClr val="000000"/>
                </a:solidFill>
                <a:latin typeface="Lucida Grande"/>
              </a:rPr>
              <a:t>Enter </a:t>
            </a:r>
            <a:r>
              <a:rPr lang="en-US" b="1" i="1" dirty="0">
                <a:solidFill>
                  <a:srgbClr val="000000"/>
                </a:solidFill>
                <a:latin typeface="Lucida Grande"/>
              </a:rPr>
              <a:t>ROSS</a:t>
            </a:r>
            <a:r>
              <a:rPr lang="en-US" i="1" dirty="0">
                <a:solidFill>
                  <a:srgbClr val="000000"/>
                </a:solidFill>
                <a:latin typeface="Lucida Grande"/>
              </a:rPr>
              <a:t> with an </a:t>
            </a:r>
            <a:r>
              <a:rPr lang="en-US" b="1" i="1" dirty="0">
                <a:solidFill>
                  <a:srgbClr val="000000"/>
                </a:solidFill>
                <a:latin typeface="Lucida Grande"/>
              </a:rPr>
              <a:t>OLD </a:t>
            </a:r>
            <a:r>
              <a:rPr lang="en-US" b="1" i="1" dirty="0" smtClean="0">
                <a:solidFill>
                  <a:srgbClr val="000000"/>
                </a:solidFill>
                <a:latin typeface="Lucida Grande"/>
              </a:rPr>
              <a:t>MAN</a:t>
            </a:r>
          </a:p>
          <a:p>
            <a:pPr marL="0" indent="0">
              <a:buNone/>
            </a:pPr>
            <a:endParaRPr lang="en-US" b="1" i="1" dirty="0">
              <a:solidFill>
                <a:srgbClr val="000000"/>
              </a:solidFill>
              <a:latin typeface="Lucida Grande"/>
            </a:endParaRPr>
          </a:p>
          <a:p>
            <a:pPr marL="0" indent="0">
              <a:buNone/>
            </a:pPr>
            <a:r>
              <a:rPr lang="en-US" b="1" dirty="0">
                <a:solidFill>
                  <a:schemeClr val="tx1"/>
                </a:solidFill>
              </a:rPr>
              <a:t>OLD MAN</a:t>
            </a:r>
          </a:p>
          <a:p>
            <a:pPr marL="0" indent="0">
              <a:buNone/>
            </a:pPr>
            <a:r>
              <a:rPr lang="en-US" b="1" dirty="0">
                <a:solidFill>
                  <a:schemeClr val="tx1"/>
                </a:solidFill>
              </a:rPr>
              <a:t>Threescore and ten I can remember well,</a:t>
            </a:r>
          </a:p>
          <a:p>
            <a:pPr marL="0" indent="0">
              <a:buNone/>
            </a:pPr>
            <a:r>
              <a:rPr lang="en-US" b="1" dirty="0">
                <a:solidFill>
                  <a:schemeClr val="tx1"/>
                </a:solidFill>
              </a:rPr>
              <a:t>Within the volume of which time I have seen</a:t>
            </a:r>
          </a:p>
          <a:p>
            <a:pPr marL="0" indent="0">
              <a:buNone/>
            </a:pPr>
            <a:r>
              <a:rPr lang="en-US" b="1" dirty="0">
                <a:solidFill>
                  <a:schemeClr val="tx1"/>
                </a:solidFill>
              </a:rPr>
              <a:t>Hours dreadful and things strange, but this sore night</a:t>
            </a:r>
          </a:p>
          <a:p>
            <a:pPr marL="0" indent="0">
              <a:buNone/>
            </a:pPr>
            <a:r>
              <a:rPr lang="en-US" b="1" dirty="0">
                <a:solidFill>
                  <a:schemeClr val="tx1"/>
                </a:solidFill>
              </a:rPr>
              <a:t>Hath trifled former </a:t>
            </a:r>
            <a:r>
              <a:rPr lang="en-US" b="1" dirty="0" err="1">
                <a:solidFill>
                  <a:schemeClr val="tx1"/>
                </a:solidFill>
              </a:rPr>
              <a:t>knowings</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ROSS</a:t>
            </a:r>
          </a:p>
          <a:p>
            <a:pPr marL="0" indent="0">
              <a:buNone/>
            </a:pPr>
            <a:r>
              <a:rPr lang="en-US" b="1" dirty="0" smtClean="0">
                <a:solidFill>
                  <a:schemeClr val="tx1"/>
                </a:solidFill>
              </a:rPr>
              <a:t>Ha</a:t>
            </a:r>
            <a:r>
              <a:rPr lang="en-US" b="1" dirty="0">
                <a:solidFill>
                  <a:schemeClr val="tx1"/>
                </a:solidFill>
              </a:rPr>
              <a:t>, good father,</a:t>
            </a:r>
          </a:p>
          <a:p>
            <a:pPr marL="0" indent="0">
              <a:buNone/>
            </a:pPr>
            <a:r>
              <a:rPr lang="en-US" b="1" dirty="0">
                <a:solidFill>
                  <a:schemeClr val="tx1"/>
                </a:solidFill>
              </a:rPr>
              <a:t>Thou </a:t>
            </a:r>
            <a:r>
              <a:rPr lang="en-US" b="1" dirty="0" err="1">
                <a:solidFill>
                  <a:schemeClr val="tx1"/>
                </a:solidFill>
              </a:rPr>
              <a:t>seest</a:t>
            </a:r>
            <a:r>
              <a:rPr lang="en-US" b="1" dirty="0">
                <a:solidFill>
                  <a:schemeClr val="tx1"/>
                </a:solidFill>
              </a:rPr>
              <a:t> the heavens, as troubled with man’s act,</a:t>
            </a:r>
          </a:p>
          <a:p>
            <a:pPr marL="0" indent="0">
              <a:buNone/>
            </a:pPr>
            <a:r>
              <a:rPr lang="en-US" b="1" dirty="0">
                <a:solidFill>
                  <a:schemeClr val="tx1"/>
                </a:solidFill>
              </a:rPr>
              <a:t>Threatens his bloody stage. By </a:t>
            </a:r>
            <a:r>
              <a:rPr lang="en-US" b="1" dirty="0" err="1">
                <a:solidFill>
                  <a:schemeClr val="tx1"/>
                </a:solidFill>
              </a:rPr>
              <a:t>th</a:t>
            </a:r>
            <a:r>
              <a:rPr lang="en-US" b="1" dirty="0">
                <a:solidFill>
                  <a:schemeClr val="tx1"/>
                </a:solidFill>
              </a:rPr>
              <a:t>' clock ’tis day,</a:t>
            </a:r>
          </a:p>
          <a:p>
            <a:pPr marL="0" indent="0">
              <a:buNone/>
            </a:pPr>
            <a:r>
              <a:rPr lang="en-US" b="1" dirty="0">
                <a:solidFill>
                  <a:schemeClr val="tx1"/>
                </a:solidFill>
              </a:rPr>
              <a:t>And yet dark night strangles the travelling lamp.</a:t>
            </a:r>
          </a:p>
          <a:p>
            <a:pPr marL="0" indent="0">
              <a:buNone/>
            </a:pPr>
            <a:r>
              <a:rPr lang="en-US" b="1" dirty="0">
                <a:solidFill>
                  <a:schemeClr val="tx1"/>
                </a:solidFill>
              </a:rPr>
              <a:t>Is ’t night’s predominance or the day’s shame</a:t>
            </a:r>
          </a:p>
          <a:p>
            <a:pPr marL="0" indent="0">
              <a:buNone/>
            </a:pPr>
            <a:r>
              <a:rPr lang="en-US" b="1" dirty="0">
                <a:solidFill>
                  <a:schemeClr val="tx1"/>
                </a:solidFill>
              </a:rPr>
              <a:t>That darkness does the face of Earth entomb</a:t>
            </a:r>
          </a:p>
          <a:p>
            <a:pPr marL="0" indent="0">
              <a:buNone/>
            </a:pPr>
            <a:r>
              <a:rPr lang="en-US" b="1" dirty="0">
                <a:solidFill>
                  <a:schemeClr val="tx1"/>
                </a:solidFill>
              </a:rPr>
              <a:t>When living light should kiss it?</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i="1" dirty="0">
                <a:solidFill>
                  <a:srgbClr val="000000"/>
                </a:solidFill>
                <a:latin typeface="Lucida Grande"/>
              </a:rPr>
              <a:t>ROSS</a:t>
            </a:r>
            <a:r>
              <a:rPr lang="en-US" i="1" dirty="0">
                <a:solidFill>
                  <a:srgbClr val="000000"/>
                </a:solidFill>
                <a:latin typeface="Lucida Grande"/>
              </a:rPr>
              <a:t> and an </a:t>
            </a:r>
            <a:r>
              <a:rPr lang="en-US" b="1" i="1" dirty="0">
                <a:solidFill>
                  <a:srgbClr val="000000"/>
                </a:solidFill>
                <a:latin typeface="Lucida Grande"/>
              </a:rPr>
              <a:t>OLD MAN</a:t>
            </a:r>
            <a:r>
              <a:rPr lang="en-US" i="1" dirty="0">
                <a:solidFill>
                  <a:srgbClr val="000000"/>
                </a:solidFill>
                <a:latin typeface="Lucida Grande"/>
              </a:rPr>
              <a:t> enter.</a:t>
            </a:r>
          </a:p>
          <a:p>
            <a:pPr marL="0" indent="0">
              <a:buNone/>
            </a:pPr>
            <a:endParaRPr lang="en-US" b="1" i="1" dirty="0">
              <a:solidFill>
                <a:srgbClr val="000000"/>
              </a:solidFill>
              <a:latin typeface="Lucida Grande"/>
            </a:endParaRPr>
          </a:p>
          <a:p>
            <a:pPr marL="0" indent="0">
              <a:buNone/>
            </a:pPr>
            <a:r>
              <a:rPr lang="en-US" b="1" dirty="0">
                <a:solidFill>
                  <a:prstClr val="black"/>
                </a:solidFill>
              </a:rPr>
              <a:t>OLD MAN</a:t>
            </a:r>
          </a:p>
          <a:p>
            <a:pPr marL="0" indent="0">
              <a:buNone/>
            </a:pPr>
            <a:r>
              <a:rPr lang="en-US" b="1" dirty="0">
                <a:solidFill>
                  <a:prstClr val="black"/>
                </a:solidFill>
              </a:rPr>
              <a:t>I can remember the past seventy years pretty well, and in all that time I have seen dreadful hours and strange things. But last night’s horrors make everything that came before seem like a joke.</a:t>
            </a:r>
          </a:p>
          <a:p>
            <a:pPr marL="0" indent="0">
              <a:buNone/>
            </a:pPr>
            <a:endParaRPr lang="en-US" b="1" dirty="0">
              <a:solidFill>
                <a:prstClr val="black"/>
              </a:solidFill>
            </a:endParaRPr>
          </a:p>
          <a:p>
            <a:pPr marL="0" indent="0">
              <a:buNone/>
            </a:pPr>
            <a:r>
              <a:rPr lang="en-US" b="1" dirty="0">
                <a:solidFill>
                  <a:prstClr val="black"/>
                </a:solidFill>
              </a:rPr>
              <a:t>ROSS</a:t>
            </a:r>
          </a:p>
          <a:p>
            <a:pPr marL="0" indent="0">
              <a:buNone/>
            </a:pPr>
            <a:r>
              <a:rPr lang="en-US" b="1" dirty="0">
                <a:solidFill>
                  <a:prstClr val="black"/>
                </a:solidFill>
              </a:rPr>
              <a:t>Ah yes, old man. You can see the skies. They look like they’re upset about what mankind has been doing, and they’re threatening the Earth with storms. The clock says it’s daytime, but dark night is strangling the sun. Is it because night is so strong, or because day is so weak, that darkness covers the earth when it’s supposed to be light?</a:t>
            </a:r>
          </a:p>
        </p:txBody>
      </p:sp>
    </p:spTree>
    <p:extLst>
      <p:ext uri="{BB962C8B-B14F-4D97-AF65-F5344CB8AC3E}">
        <p14:creationId xmlns:p14="http://schemas.microsoft.com/office/powerpoint/2010/main" val="2888661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943600" cy="6858000"/>
          </a:xfrm>
        </p:spPr>
        <p:txBody>
          <a:bodyPr>
            <a:normAutofit/>
          </a:bodyPr>
          <a:lstStyle/>
          <a:p>
            <a:pPr marL="0" indent="0">
              <a:buNone/>
            </a:pPr>
            <a:r>
              <a:rPr lang="en-US" b="1" dirty="0" smtClean="0">
                <a:solidFill>
                  <a:schemeClr val="tx1"/>
                </a:solidFill>
              </a:rPr>
              <a:t>BANQUO</a:t>
            </a:r>
          </a:p>
          <a:p>
            <a:pPr marL="0" indent="0">
              <a:buNone/>
            </a:pPr>
            <a:r>
              <a:rPr lang="en-US" b="1" dirty="0" smtClean="0">
                <a:solidFill>
                  <a:schemeClr val="tx1"/>
                </a:solidFill>
              </a:rPr>
              <a:t>Give </a:t>
            </a:r>
            <a:r>
              <a:rPr lang="en-US" b="1" dirty="0">
                <a:solidFill>
                  <a:schemeClr val="tx1"/>
                </a:solidFill>
              </a:rPr>
              <a:t>me my sword. Who’s there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A friend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a:solidFill>
                  <a:schemeClr val="tx1"/>
                </a:solidFill>
              </a:rPr>
              <a:t>What, sir, not yet at rest? The king’s a-bed.</a:t>
            </a:r>
          </a:p>
          <a:p>
            <a:pPr marL="0" indent="0">
              <a:buNone/>
            </a:pPr>
            <a:r>
              <a:rPr lang="en-US" b="1" dirty="0">
                <a:solidFill>
                  <a:schemeClr val="tx1"/>
                </a:solidFill>
              </a:rPr>
              <a:t>He hath been in unusual pleasure, and</a:t>
            </a:r>
          </a:p>
          <a:p>
            <a:pPr marL="0" indent="0">
              <a:buNone/>
            </a:pPr>
            <a:r>
              <a:rPr lang="en-US" b="1" dirty="0">
                <a:solidFill>
                  <a:schemeClr val="tx1"/>
                </a:solidFill>
              </a:rPr>
              <a:t>Sent forth great largess to your offices.</a:t>
            </a:r>
          </a:p>
          <a:p>
            <a:pPr marL="0" indent="0">
              <a:buNone/>
            </a:pPr>
            <a:r>
              <a:rPr lang="en-US" b="1" dirty="0">
                <a:solidFill>
                  <a:schemeClr val="tx1"/>
                </a:solidFill>
              </a:rPr>
              <a:t>This diamond he greets your wife withal,</a:t>
            </a:r>
          </a:p>
          <a:p>
            <a:pPr marL="0" indent="0">
              <a:buNone/>
            </a:pPr>
            <a:r>
              <a:rPr lang="en-US" b="1" dirty="0">
                <a:solidFill>
                  <a:schemeClr val="tx1"/>
                </a:solidFill>
              </a:rPr>
              <a:t>By the name of most kind hostess, and shut up</a:t>
            </a:r>
          </a:p>
          <a:p>
            <a:pPr marL="0" indent="0">
              <a:buNone/>
            </a:pPr>
            <a:r>
              <a:rPr lang="en-US" b="1" dirty="0">
                <a:solidFill>
                  <a:schemeClr val="tx1"/>
                </a:solidFill>
              </a:rPr>
              <a:t>In measureless content.</a:t>
            </a:r>
          </a:p>
        </p:txBody>
      </p:sp>
      <p:sp>
        <p:nvSpPr>
          <p:cNvPr id="4" name="Content Placeholder 2"/>
          <p:cNvSpPr txBox="1">
            <a:spLocks/>
          </p:cNvSpPr>
          <p:nvPr/>
        </p:nvSpPr>
        <p:spPr>
          <a:xfrm>
            <a:off x="6221104" y="-31845"/>
            <a:ext cx="5970896"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BANQUO</a:t>
            </a:r>
          </a:p>
          <a:p>
            <a:pPr marL="0" indent="0">
              <a:buNone/>
            </a:pPr>
            <a:r>
              <a:rPr lang="en-US" b="1" dirty="0">
                <a:solidFill>
                  <a:prstClr val="black"/>
                </a:solidFill>
              </a:rPr>
              <a:t>Give me my sword. Who’s there?</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A friend.</a:t>
            </a:r>
          </a:p>
          <a:p>
            <a:pPr marL="0" indent="0">
              <a:buNone/>
            </a:pPr>
            <a:endParaRPr lang="en-US" b="1" dirty="0">
              <a:solidFill>
                <a:prstClr val="black"/>
              </a:solidFill>
            </a:endParaRPr>
          </a:p>
          <a:p>
            <a:pPr marL="0" indent="0">
              <a:buNone/>
            </a:pPr>
            <a:r>
              <a:rPr lang="en-US" b="1" dirty="0">
                <a:solidFill>
                  <a:prstClr val="black"/>
                </a:solidFill>
              </a:rPr>
              <a:t>BANQUO</a:t>
            </a:r>
          </a:p>
          <a:p>
            <a:pPr marL="0" indent="0">
              <a:buNone/>
            </a:pPr>
            <a:r>
              <a:rPr lang="en-US" b="1" dirty="0">
                <a:solidFill>
                  <a:prstClr val="black"/>
                </a:solidFill>
              </a:rPr>
              <a:t>You’re not asleep yet, sir? The king’s in bed. He’s been in an unusually good mood and has granted many gifts to your household and servants. This diamond is a present from him to your wife for her boundless hospitality. (he hands MACBETH a diamond)</a:t>
            </a:r>
          </a:p>
        </p:txBody>
      </p:sp>
    </p:spTree>
    <p:extLst>
      <p:ext uri="{BB962C8B-B14F-4D97-AF65-F5344CB8AC3E}">
        <p14:creationId xmlns:p14="http://schemas.microsoft.com/office/powerpoint/2010/main" val="24581970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772400" cy="6858000"/>
          </a:xfrm>
        </p:spPr>
        <p:txBody>
          <a:bodyPr>
            <a:normAutofit/>
          </a:bodyPr>
          <a:lstStyle/>
          <a:p>
            <a:pPr marL="0" indent="0">
              <a:buNone/>
            </a:pPr>
            <a:r>
              <a:rPr lang="en-US" b="1" dirty="0">
                <a:solidFill>
                  <a:schemeClr val="tx1"/>
                </a:solidFill>
              </a:rPr>
              <a:t>OLD MAN</a:t>
            </a:r>
          </a:p>
          <a:p>
            <a:pPr marL="0" indent="0">
              <a:buNone/>
            </a:pPr>
            <a:r>
              <a:rPr lang="en-US" b="1" dirty="0" err="1" smtClean="0">
                <a:solidFill>
                  <a:schemeClr val="tx1"/>
                </a:solidFill>
              </a:rPr>
              <a:t>'Tis</a:t>
            </a:r>
            <a:r>
              <a:rPr lang="en-US" b="1" dirty="0" smtClean="0">
                <a:solidFill>
                  <a:schemeClr val="tx1"/>
                </a:solidFill>
              </a:rPr>
              <a:t> </a:t>
            </a:r>
            <a:r>
              <a:rPr lang="en-US" b="1" dirty="0">
                <a:solidFill>
                  <a:schemeClr val="tx1"/>
                </a:solidFill>
              </a:rPr>
              <a:t>unnatural,</a:t>
            </a:r>
          </a:p>
          <a:p>
            <a:pPr marL="0" indent="0">
              <a:buNone/>
            </a:pPr>
            <a:r>
              <a:rPr lang="en-US" b="1" dirty="0">
                <a:solidFill>
                  <a:schemeClr val="tx1"/>
                </a:solidFill>
              </a:rPr>
              <a:t>Even like the deed that’s done. On Tuesday last,</a:t>
            </a:r>
          </a:p>
          <a:p>
            <a:pPr marL="0" indent="0">
              <a:buNone/>
            </a:pPr>
            <a:r>
              <a:rPr lang="en-US" b="1" dirty="0">
                <a:solidFill>
                  <a:schemeClr val="tx1"/>
                </a:solidFill>
              </a:rPr>
              <a:t>A falcon, </a:t>
            </a:r>
            <a:r>
              <a:rPr lang="en-US" b="1" dirty="0" err="1">
                <a:solidFill>
                  <a:schemeClr val="tx1"/>
                </a:solidFill>
              </a:rPr>
              <a:t>tow'ring</a:t>
            </a:r>
            <a:r>
              <a:rPr lang="en-US" b="1" dirty="0">
                <a:solidFill>
                  <a:schemeClr val="tx1"/>
                </a:solidFill>
              </a:rPr>
              <a:t> in her pride of place,</a:t>
            </a:r>
          </a:p>
          <a:p>
            <a:pPr marL="0" indent="0">
              <a:buNone/>
            </a:pPr>
            <a:r>
              <a:rPr lang="en-US" b="1" dirty="0">
                <a:solidFill>
                  <a:schemeClr val="tx1"/>
                </a:solidFill>
              </a:rPr>
              <a:t>Was by a </a:t>
            </a:r>
            <a:r>
              <a:rPr lang="en-US" b="1" dirty="0" err="1">
                <a:solidFill>
                  <a:schemeClr val="tx1"/>
                </a:solidFill>
              </a:rPr>
              <a:t>mousing</a:t>
            </a:r>
            <a:r>
              <a:rPr lang="en-US" b="1" dirty="0">
                <a:solidFill>
                  <a:schemeClr val="tx1"/>
                </a:solidFill>
              </a:rPr>
              <a:t> owl hawked at and killed</a:t>
            </a:r>
            <a:r>
              <a:rPr lang="en-US" b="1" dirty="0" smtClean="0">
                <a:solidFill>
                  <a:schemeClr val="tx1"/>
                </a:solidFill>
              </a:rPr>
              <a:t>.</a:t>
            </a:r>
          </a:p>
          <a:p>
            <a:pPr marL="0" indent="0">
              <a:buNone/>
            </a:pPr>
            <a:endParaRPr lang="en-US" b="1" dirty="0" smtClean="0">
              <a:solidFill>
                <a:schemeClr val="tx1"/>
              </a:solidFill>
            </a:endParaRPr>
          </a:p>
          <a:p>
            <a:pPr marL="0" indent="0">
              <a:buNone/>
            </a:pPr>
            <a:r>
              <a:rPr lang="en-US" b="1" dirty="0">
                <a:solidFill>
                  <a:schemeClr val="tx1"/>
                </a:solidFill>
              </a:rPr>
              <a:t>ROSS</a:t>
            </a:r>
          </a:p>
          <a:p>
            <a:pPr marL="0" indent="0">
              <a:buNone/>
            </a:pPr>
            <a:r>
              <a:rPr lang="en-US" b="1" dirty="0">
                <a:solidFill>
                  <a:schemeClr val="tx1"/>
                </a:solidFill>
              </a:rPr>
              <a:t>And Duncan’s horses—a thing most strange and certain—</a:t>
            </a:r>
          </a:p>
          <a:p>
            <a:pPr marL="0" indent="0">
              <a:buNone/>
            </a:pPr>
            <a:r>
              <a:rPr lang="en-US" b="1" dirty="0">
                <a:solidFill>
                  <a:schemeClr val="tx1"/>
                </a:solidFill>
              </a:rPr>
              <a:t>Beauteous and swift, the minions of their race,</a:t>
            </a:r>
          </a:p>
          <a:p>
            <a:pPr marL="0" indent="0">
              <a:buNone/>
            </a:pPr>
            <a:r>
              <a:rPr lang="en-US" b="1" dirty="0">
                <a:solidFill>
                  <a:schemeClr val="tx1"/>
                </a:solidFill>
              </a:rPr>
              <a:t>Turned wild in nature, broke their stalls, flung out,</a:t>
            </a:r>
          </a:p>
          <a:p>
            <a:pPr marL="0" indent="0">
              <a:buNone/>
            </a:pPr>
            <a:r>
              <a:rPr lang="en-US" b="1" dirty="0">
                <a:solidFill>
                  <a:schemeClr val="tx1"/>
                </a:solidFill>
              </a:rPr>
              <a:t>Contending '</a:t>
            </a:r>
            <a:r>
              <a:rPr lang="en-US" b="1" dirty="0" err="1">
                <a:solidFill>
                  <a:schemeClr val="tx1"/>
                </a:solidFill>
              </a:rPr>
              <a:t>gainst</a:t>
            </a:r>
            <a:r>
              <a:rPr lang="en-US" b="1" dirty="0">
                <a:solidFill>
                  <a:schemeClr val="tx1"/>
                </a:solidFill>
              </a:rPr>
              <a:t> obedience, as they would</a:t>
            </a:r>
          </a:p>
          <a:p>
            <a:pPr marL="0" indent="0">
              <a:buNone/>
            </a:pPr>
            <a:r>
              <a:rPr lang="en-US" b="1" dirty="0">
                <a:solidFill>
                  <a:schemeClr val="tx1"/>
                </a:solidFill>
              </a:rPr>
              <a:t>Make war with mankind.</a:t>
            </a:r>
          </a:p>
          <a:p>
            <a:pPr marL="0" indent="0">
              <a:buNone/>
            </a:pPr>
            <a:endParaRPr lang="en-US" b="1" dirty="0">
              <a:solidFill>
                <a:schemeClr val="tx1"/>
              </a:solidFill>
            </a:endParaRPr>
          </a:p>
        </p:txBody>
      </p:sp>
      <p:sp>
        <p:nvSpPr>
          <p:cNvPr id="4" name="Content Placeholder 2"/>
          <p:cNvSpPr txBox="1">
            <a:spLocks/>
          </p:cNvSpPr>
          <p:nvPr/>
        </p:nvSpPr>
        <p:spPr>
          <a:xfrm>
            <a:off x="7772400" y="-31845"/>
            <a:ext cx="4419600" cy="68580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OLD MAN</a:t>
            </a:r>
          </a:p>
          <a:p>
            <a:pPr marL="0" indent="0">
              <a:buNone/>
            </a:pPr>
            <a:r>
              <a:rPr lang="en-US" b="1" dirty="0">
                <a:solidFill>
                  <a:prstClr val="black"/>
                </a:solidFill>
              </a:rPr>
              <a:t>It’s unnatural, just like the murder that has been committed. Last Tuesday a falcon was circling high in the sky, and it was caught and killed by an ordinary owl that usually goes after mice.</a:t>
            </a:r>
          </a:p>
          <a:p>
            <a:pPr marL="0" indent="0">
              <a:buNone/>
            </a:pPr>
            <a:endParaRPr lang="en-US" b="1" dirty="0">
              <a:solidFill>
                <a:prstClr val="black"/>
              </a:solidFill>
            </a:endParaRPr>
          </a:p>
          <a:p>
            <a:pPr marL="0" indent="0">
              <a:buNone/>
            </a:pPr>
            <a:r>
              <a:rPr lang="en-US" b="1" dirty="0">
                <a:solidFill>
                  <a:prstClr val="black"/>
                </a:solidFill>
              </a:rPr>
              <a:t>ROSS</a:t>
            </a:r>
          </a:p>
          <a:p>
            <a:pPr marL="0" indent="0">
              <a:buNone/>
            </a:pPr>
            <a:r>
              <a:rPr lang="en-US" b="1" dirty="0">
                <a:solidFill>
                  <a:prstClr val="black"/>
                </a:solidFill>
              </a:rPr>
              <a:t>And something else strange happened. Duncan’s horses, which are beautiful and swift and the best of their breed, suddenly turned wild and broke out of their stalls. Refusing to be obedient as usual, they acted like they were at war with mankind.</a:t>
            </a:r>
          </a:p>
          <a:p>
            <a:pPr marL="0" indent="0">
              <a:buNone/>
            </a:pPr>
            <a:endParaRPr lang="en-US" b="1" dirty="0">
              <a:solidFill>
                <a:prstClr val="black"/>
              </a:solidFill>
            </a:endParaRPr>
          </a:p>
          <a:p>
            <a:pPr marL="0" indent="0">
              <a:buNone/>
            </a:pPr>
            <a:endParaRPr lang="en-US" b="1" dirty="0">
              <a:solidFill>
                <a:prstClr val="black"/>
              </a:solidFill>
            </a:endParaRPr>
          </a:p>
        </p:txBody>
      </p:sp>
    </p:spTree>
    <p:extLst>
      <p:ext uri="{BB962C8B-B14F-4D97-AF65-F5344CB8AC3E}">
        <p14:creationId xmlns:p14="http://schemas.microsoft.com/office/powerpoint/2010/main" val="286266412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b="1" dirty="0">
                <a:solidFill>
                  <a:schemeClr val="tx1"/>
                </a:solidFill>
              </a:rPr>
              <a:t>OLD MAN</a:t>
            </a:r>
          </a:p>
          <a:p>
            <a:pPr marL="0" indent="0">
              <a:buNone/>
            </a:pPr>
            <a:r>
              <a:rPr lang="en-US" b="1" dirty="0" err="1" smtClean="0">
                <a:solidFill>
                  <a:schemeClr val="tx1"/>
                </a:solidFill>
              </a:rPr>
              <a:t>'Tis</a:t>
            </a:r>
            <a:r>
              <a:rPr lang="en-US" b="1" dirty="0" smtClean="0">
                <a:solidFill>
                  <a:schemeClr val="tx1"/>
                </a:solidFill>
              </a:rPr>
              <a:t> </a:t>
            </a:r>
            <a:r>
              <a:rPr lang="en-US" b="1" dirty="0">
                <a:solidFill>
                  <a:schemeClr val="tx1"/>
                </a:solidFill>
              </a:rPr>
              <a:t>said they eat each other</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ROSS</a:t>
            </a:r>
          </a:p>
          <a:p>
            <a:pPr marL="0" indent="0">
              <a:buNone/>
            </a:pPr>
            <a:r>
              <a:rPr lang="en-US" b="1" dirty="0">
                <a:solidFill>
                  <a:schemeClr val="tx1"/>
                </a:solidFill>
              </a:rPr>
              <a:t>They did so, to </a:t>
            </a:r>
            <a:r>
              <a:rPr lang="en-US" b="1" dirty="0" err="1">
                <a:solidFill>
                  <a:schemeClr val="tx1"/>
                </a:solidFill>
              </a:rPr>
              <a:t>th</a:t>
            </a:r>
            <a:r>
              <a:rPr lang="en-US" b="1" dirty="0">
                <a:solidFill>
                  <a:schemeClr val="tx1"/>
                </a:solidFill>
              </a:rPr>
              <a:t>' amazement of mine eyes</a:t>
            </a:r>
          </a:p>
          <a:p>
            <a:pPr marL="0" indent="0">
              <a:buNone/>
            </a:pPr>
            <a:r>
              <a:rPr lang="en-US" b="1" dirty="0">
                <a:solidFill>
                  <a:schemeClr val="tx1"/>
                </a:solidFill>
              </a:rPr>
              <a:t>That looked upon ’t. Here comes the good </a:t>
            </a:r>
            <a:r>
              <a:rPr lang="en-US" b="1" dirty="0" err="1">
                <a:solidFill>
                  <a:schemeClr val="tx1"/>
                </a:solidFill>
              </a:rPr>
              <a:t>Macduff</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Enter </a:t>
            </a:r>
            <a:r>
              <a:rPr lang="en-US" b="1" i="1" dirty="0" smtClean="0">
                <a:solidFill>
                  <a:srgbClr val="000000"/>
                </a:solidFill>
                <a:latin typeface="Lucida Grande"/>
              </a:rPr>
              <a:t>MACDUFF</a:t>
            </a:r>
          </a:p>
          <a:p>
            <a:pPr marL="0" indent="0">
              <a:buNone/>
            </a:pPr>
            <a:endParaRPr lang="en-US" b="1" i="1" dirty="0">
              <a:solidFill>
                <a:srgbClr val="000000"/>
              </a:solidFill>
              <a:latin typeface="Lucida Grande"/>
            </a:endParaRPr>
          </a:p>
          <a:p>
            <a:pPr marL="0" indent="0">
              <a:buNone/>
            </a:pPr>
            <a:r>
              <a:rPr lang="en-US" b="1" dirty="0" smtClean="0">
                <a:solidFill>
                  <a:schemeClr val="tx1"/>
                </a:solidFill>
              </a:rPr>
              <a:t>ROSS</a:t>
            </a:r>
          </a:p>
          <a:p>
            <a:pPr marL="0" indent="0">
              <a:buNone/>
            </a:pPr>
            <a:r>
              <a:rPr lang="en-US" b="1" dirty="0">
                <a:solidFill>
                  <a:schemeClr val="tx1"/>
                </a:solidFill>
              </a:rPr>
              <a:t>How goes the world, sir, now?</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OLD MAN</a:t>
            </a:r>
          </a:p>
          <a:p>
            <a:pPr marL="0" indent="0">
              <a:buNone/>
            </a:pPr>
            <a:r>
              <a:rPr lang="en-US" b="1" dirty="0">
                <a:solidFill>
                  <a:prstClr val="black"/>
                </a:solidFill>
              </a:rPr>
              <a:t>They say the horses ate each other.</a:t>
            </a:r>
          </a:p>
          <a:p>
            <a:pPr marL="0" indent="0">
              <a:buNone/>
            </a:pPr>
            <a:endParaRPr lang="en-US" b="1" dirty="0">
              <a:solidFill>
                <a:prstClr val="black"/>
              </a:solidFill>
            </a:endParaRPr>
          </a:p>
          <a:p>
            <a:pPr marL="0" indent="0">
              <a:buNone/>
            </a:pPr>
            <a:r>
              <a:rPr lang="en-US" b="1" dirty="0">
                <a:solidFill>
                  <a:prstClr val="black"/>
                </a:solidFill>
              </a:rPr>
              <a:t>ROSS</a:t>
            </a:r>
          </a:p>
          <a:p>
            <a:pPr marL="0" indent="0">
              <a:buNone/>
            </a:pPr>
            <a:r>
              <a:rPr lang="en-US" b="1" dirty="0">
                <a:solidFill>
                  <a:prstClr val="black"/>
                </a:solidFill>
              </a:rPr>
              <a:t>I saw it with my own eyes. It was an amazing sight. Here comes the good </a:t>
            </a:r>
            <a:r>
              <a:rPr lang="en-US" b="1" dirty="0" err="1">
                <a:solidFill>
                  <a:prstClr val="black"/>
                </a:solidFill>
              </a:rPr>
              <a:t>Macduff</a:t>
            </a:r>
            <a:r>
              <a:rPr lang="en-US" b="1" dirty="0">
                <a:solidFill>
                  <a:prstClr val="black"/>
                </a:solidFill>
              </a:rPr>
              <a:t>.</a:t>
            </a:r>
          </a:p>
          <a:p>
            <a:pPr marL="0" indent="0">
              <a:buNone/>
            </a:pPr>
            <a:endParaRPr lang="en-US" b="1" dirty="0">
              <a:solidFill>
                <a:prstClr val="black"/>
              </a:solidFill>
            </a:endParaRPr>
          </a:p>
          <a:p>
            <a:pPr marL="0" indent="0">
              <a:buNone/>
            </a:pPr>
            <a:r>
              <a:rPr lang="en-US" b="1" i="1" dirty="0">
                <a:solidFill>
                  <a:srgbClr val="000000"/>
                </a:solidFill>
                <a:latin typeface="Lucida Grande"/>
              </a:rPr>
              <a:t>MACDUFF</a:t>
            </a:r>
            <a:r>
              <a:rPr lang="en-US" i="1" dirty="0">
                <a:solidFill>
                  <a:srgbClr val="000000"/>
                </a:solidFill>
                <a:latin typeface="Lucida Grande"/>
              </a:rPr>
              <a:t> enters.</a:t>
            </a:r>
          </a:p>
          <a:p>
            <a:pPr marL="0" indent="0">
              <a:buNone/>
            </a:pPr>
            <a:endParaRPr lang="en-US" b="1" i="1" dirty="0">
              <a:solidFill>
                <a:srgbClr val="000000"/>
              </a:solidFill>
              <a:latin typeface="Lucida Grande"/>
            </a:endParaRPr>
          </a:p>
          <a:p>
            <a:pPr marL="0" indent="0">
              <a:buNone/>
            </a:pPr>
            <a:r>
              <a:rPr lang="en-US" b="1" dirty="0">
                <a:solidFill>
                  <a:prstClr val="black"/>
                </a:solidFill>
              </a:rPr>
              <a:t>ROSS</a:t>
            </a:r>
          </a:p>
          <a:p>
            <a:pPr marL="0" indent="0">
              <a:buNone/>
            </a:pPr>
            <a:r>
              <a:rPr lang="en-US" b="1" dirty="0">
                <a:solidFill>
                  <a:prstClr val="black"/>
                </a:solidFill>
              </a:rPr>
              <a:t>How are things going now?</a:t>
            </a:r>
          </a:p>
          <a:p>
            <a:pPr marL="0" indent="0">
              <a:buNone/>
            </a:pPr>
            <a:endParaRPr lang="en-US" b="1" dirty="0">
              <a:solidFill>
                <a:prstClr val="black"/>
              </a:solidFill>
            </a:endParaRPr>
          </a:p>
          <a:p>
            <a:pPr marL="0" indent="0">
              <a:buNone/>
            </a:pPr>
            <a:endParaRPr lang="en-US" b="1" dirty="0">
              <a:solidFill>
                <a:prstClr val="black"/>
              </a:solidFill>
            </a:endParaRPr>
          </a:p>
        </p:txBody>
      </p:sp>
    </p:spTree>
    <p:extLst>
      <p:ext uri="{BB962C8B-B14F-4D97-AF65-F5344CB8AC3E}">
        <p14:creationId xmlns:p14="http://schemas.microsoft.com/office/powerpoint/2010/main" val="255862996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b="1" dirty="0">
                <a:solidFill>
                  <a:schemeClr val="tx1"/>
                </a:solidFill>
              </a:rPr>
              <a:t>MACDUFF</a:t>
            </a:r>
          </a:p>
          <a:p>
            <a:pPr marL="0" indent="0">
              <a:buNone/>
            </a:pPr>
            <a:r>
              <a:rPr lang="en-US" b="1" dirty="0" smtClean="0">
                <a:solidFill>
                  <a:schemeClr val="tx1"/>
                </a:solidFill>
              </a:rPr>
              <a:t>Why</a:t>
            </a:r>
            <a:r>
              <a:rPr lang="en-US" b="1" dirty="0">
                <a:solidFill>
                  <a:schemeClr val="tx1"/>
                </a:solidFill>
              </a:rPr>
              <a:t>, see you not</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ROSS</a:t>
            </a:r>
          </a:p>
          <a:p>
            <a:pPr marL="0" indent="0">
              <a:buNone/>
            </a:pPr>
            <a:r>
              <a:rPr lang="en-US" b="1" dirty="0">
                <a:solidFill>
                  <a:schemeClr val="tx1"/>
                </a:solidFill>
              </a:rPr>
              <a:t>Is ’t known who did this more than bloody deed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MACDUFF</a:t>
            </a:r>
          </a:p>
          <a:p>
            <a:pPr marL="0" indent="0">
              <a:buNone/>
            </a:pPr>
            <a:r>
              <a:rPr lang="en-US" b="1" dirty="0">
                <a:solidFill>
                  <a:schemeClr val="tx1"/>
                </a:solidFill>
              </a:rPr>
              <a:t>Those that Macbeth hath slain</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ROSS</a:t>
            </a:r>
          </a:p>
          <a:p>
            <a:pPr marL="0" indent="0">
              <a:buNone/>
            </a:pPr>
            <a:r>
              <a:rPr lang="en-US" b="1" dirty="0" smtClean="0">
                <a:solidFill>
                  <a:schemeClr val="tx1"/>
                </a:solidFill>
              </a:rPr>
              <a:t>Alas</a:t>
            </a:r>
            <a:r>
              <a:rPr lang="en-US" b="1" dirty="0">
                <a:solidFill>
                  <a:schemeClr val="tx1"/>
                </a:solidFill>
              </a:rPr>
              <a:t>, the day!</a:t>
            </a:r>
          </a:p>
          <a:p>
            <a:pPr marL="0" indent="0">
              <a:buNone/>
            </a:pPr>
            <a:r>
              <a:rPr lang="en-US" b="1" dirty="0">
                <a:solidFill>
                  <a:schemeClr val="tx1"/>
                </a:solidFill>
              </a:rPr>
              <a:t>What good could they pretend</a:t>
            </a:r>
            <a:r>
              <a:rPr lang="en-US" b="1" dirty="0" smtClean="0">
                <a:solidFill>
                  <a:schemeClr val="tx1"/>
                </a:solidFill>
              </a:rPr>
              <a:t>?</a:t>
            </a:r>
          </a:p>
          <a:p>
            <a:pPr marL="0" indent="0">
              <a:buNone/>
            </a:pPr>
            <a:endParaRPr lang="en-US" b="1" dirty="0">
              <a:solidFill>
                <a:schemeClr val="tx1"/>
              </a:solidFill>
            </a:endParaRPr>
          </a:p>
          <a:p>
            <a:pPr marL="0" indent="0">
              <a:buNone/>
            </a:pPr>
            <a:endParaRPr lang="en-US" b="1" dirty="0">
              <a:solidFill>
                <a:schemeClr val="tx1"/>
              </a:solidFill>
            </a:endParaRP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MACDUFF</a:t>
            </a:r>
          </a:p>
          <a:p>
            <a:pPr marL="0" indent="0">
              <a:buNone/>
            </a:pPr>
            <a:r>
              <a:rPr lang="en-US" b="1" dirty="0">
                <a:solidFill>
                  <a:prstClr val="black"/>
                </a:solidFill>
              </a:rPr>
              <a:t>Can’t you see for yourself?</a:t>
            </a:r>
          </a:p>
          <a:p>
            <a:pPr marL="0" indent="0">
              <a:buNone/>
            </a:pPr>
            <a:endParaRPr lang="en-US" b="1" dirty="0">
              <a:solidFill>
                <a:prstClr val="black"/>
              </a:solidFill>
            </a:endParaRPr>
          </a:p>
          <a:p>
            <a:pPr marL="0" indent="0">
              <a:buNone/>
            </a:pPr>
            <a:r>
              <a:rPr lang="en-US" b="1" dirty="0">
                <a:solidFill>
                  <a:prstClr val="black"/>
                </a:solidFill>
              </a:rPr>
              <a:t>ROSS</a:t>
            </a:r>
          </a:p>
          <a:p>
            <a:pPr marL="0" indent="0">
              <a:buNone/>
            </a:pPr>
            <a:r>
              <a:rPr lang="en-US" b="1" dirty="0">
                <a:solidFill>
                  <a:prstClr val="black"/>
                </a:solidFill>
              </a:rPr>
              <a:t>Does anyone know who committed this horrible crime?</a:t>
            </a:r>
          </a:p>
          <a:p>
            <a:pPr marL="0" indent="0">
              <a:buNone/>
            </a:pPr>
            <a:endParaRPr lang="en-US" b="1" dirty="0">
              <a:solidFill>
                <a:prstClr val="black"/>
              </a:solidFill>
            </a:endParaRPr>
          </a:p>
          <a:p>
            <a:pPr marL="0" indent="0">
              <a:buNone/>
            </a:pPr>
            <a:r>
              <a:rPr lang="en-US" b="1" dirty="0">
                <a:solidFill>
                  <a:prstClr val="black"/>
                </a:solidFill>
              </a:rPr>
              <a:t>MACDUFF</a:t>
            </a:r>
          </a:p>
          <a:p>
            <a:pPr marL="0" indent="0">
              <a:buNone/>
            </a:pPr>
            <a:r>
              <a:rPr lang="en-US" b="1" dirty="0">
                <a:solidFill>
                  <a:prstClr val="black"/>
                </a:solidFill>
              </a:rPr>
              <a:t>The servants Macbeth killed.</a:t>
            </a:r>
          </a:p>
          <a:p>
            <a:pPr marL="0" indent="0">
              <a:buNone/>
            </a:pPr>
            <a:endParaRPr lang="en-US" b="1" dirty="0">
              <a:solidFill>
                <a:prstClr val="black"/>
              </a:solidFill>
            </a:endParaRPr>
          </a:p>
          <a:p>
            <a:pPr marL="0" indent="0">
              <a:buNone/>
            </a:pPr>
            <a:r>
              <a:rPr lang="en-US" b="1" dirty="0">
                <a:solidFill>
                  <a:prstClr val="black"/>
                </a:solidFill>
              </a:rPr>
              <a:t>ROSS</a:t>
            </a:r>
          </a:p>
          <a:p>
            <a:pPr marL="0" indent="0">
              <a:buNone/>
            </a:pPr>
            <a:r>
              <a:rPr lang="en-US" b="1" dirty="0">
                <a:solidFill>
                  <a:prstClr val="black"/>
                </a:solidFill>
              </a:rPr>
              <a:t>It’s too bad he killed them. What good would it have done those men to kill Duncan?</a:t>
            </a:r>
          </a:p>
          <a:p>
            <a:pPr marL="0" indent="0">
              <a:buNone/>
            </a:pPr>
            <a:endParaRPr lang="en-US" b="1" dirty="0">
              <a:solidFill>
                <a:prstClr val="black"/>
              </a:solidFill>
            </a:endParaRPr>
          </a:p>
          <a:p>
            <a:pPr marL="0" indent="0">
              <a:buNone/>
            </a:pPr>
            <a:endParaRPr lang="en-US" b="1" dirty="0">
              <a:solidFill>
                <a:prstClr val="black"/>
              </a:solidFill>
            </a:endParaRPr>
          </a:p>
          <a:p>
            <a:pPr marL="0" indent="0">
              <a:buNone/>
            </a:pPr>
            <a:endParaRPr lang="en-US" b="1" dirty="0">
              <a:solidFill>
                <a:prstClr val="black"/>
              </a:solidFill>
            </a:endParaRPr>
          </a:p>
          <a:p>
            <a:pPr marL="0" indent="0">
              <a:buNone/>
            </a:pPr>
            <a:endParaRPr lang="en-US" b="1" dirty="0">
              <a:solidFill>
                <a:prstClr val="black"/>
              </a:solidFill>
            </a:endParaRPr>
          </a:p>
        </p:txBody>
      </p:sp>
    </p:spTree>
    <p:extLst>
      <p:ext uri="{BB962C8B-B14F-4D97-AF65-F5344CB8AC3E}">
        <p14:creationId xmlns:p14="http://schemas.microsoft.com/office/powerpoint/2010/main" val="47668291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7086600" cy="6858000"/>
          </a:xfrm>
        </p:spPr>
        <p:txBody>
          <a:bodyPr>
            <a:normAutofit/>
          </a:bodyPr>
          <a:lstStyle/>
          <a:p>
            <a:pPr marL="0" indent="0">
              <a:buNone/>
            </a:pPr>
            <a:r>
              <a:rPr lang="en-US" b="1" dirty="0">
                <a:solidFill>
                  <a:schemeClr val="tx1"/>
                </a:solidFill>
              </a:rPr>
              <a:t>MACDUFF</a:t>
            </a:r>
          </a:p>
          <a:p>
            <a:pPr marL="0" indent="0">
              <a:buNone/>
            </a:pPr>
            <a:r>
              <a:rPr lang="en-US" b="1" dirty="0" smtClean="0">
                <a:solidFill>
                  <a:schemeClr val="tx1"/>
                </a:solidFill>
              </a:rPr>
              <a:t>They </a:t>
            </a:r>
            <a:r>
              <a:rPr lang="en-US" b="1" dirty="0">
                <a:solidFill>
                  <a:schemeClr val="tx1"/>
                </a:solidFill>
              </a:rPr>
              <a:t>were suborned.</a:t>
            </a:r>
          </a:p>
          <a:p>
            <a:pPr marL="0" indent="0">
              <a:buNone/>
            </a:pPr>
            <a:r>
              <a:rPr lang="en-US" b="1" dirty="0">
                <a:solidFill>
                  <a:schemeClr val="tx1"/>
                </a:solidFill>
              </a:rPr>
              <a:t>Malcolm and </a:t>
            </a:r>
            <a:r>
              <a:rPr lang="en-US" b="1" dirty="0" err="1">
                <a:solidFill>
                  <a:schemeClr val="tx1"/>
                </a:solidFill>
              </a:rPr>
              <a:t>Donalbain</a:t>
            </a:r>
            <a:r>
              <a:rPr lang="en-US" b="1" dirty="0">
                <a:solidFill>
                  <a:schemeClr val="tx1"/>
                </a:solidFill>
              </a:rPr>
              <a:t>, the king’s two sons,</a:t>
            </a:r>
          </a:p>
          <a:p>
            <a:pPr marL="0" indent="0">
              <a:buNone/>
            </a:pPr>
            <a:r>
              <a:rPr lang="en-US" b="1" dirty="0">
                <a:solidFill>
                  <a:schemeClr val="tx1"/>
                </a:solidFill>
              </a:rPr>
              <a:t>Are </a:t>
            </a:r>
            <a:r>
              <a:rPr lang="en-US" b="1" dirty="0" err="1">
                <a:solidFill>
                  <a:schemeClr val="tx1"/>
                </a:solidFill>
              </a:rPr>
              <a:t>stol'n</a:t>
            </a:r>
            <a:r>
              <a:rPr lang="en-US" b="1" dirty="0">
                <a:solidFill>
                  <a:schemeClr val="tx1"/>
                </a:solidFill>
              </a:rPr>
              <a:t> away and fled, which puts upon them</a:t>
            </a:r>
          </a:p>
          <a:p>
            <a:pPr marL="0" indent="0">
              <a:buNone/>
            </a:pPr>
            <a:r>
              <a:rPr lang="en-US" b="1" dirty="0">
                <a:solidFill>
                  <a:schemeClr val="tx1"/>
                </a:solidFill>
              </a:rPr>
              <a:t>Suspicion of the deed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ROSS</a:t>
            </a:r>
          </a:p>
          <a:p>
            <a:pPr marL="0" indent="0">
              <a:buNone/>
            </a:pPr>
            <a:r>
              <a:rPr lang="en-US" b="1" dirty="0">
                <a:solidFill>
                  <a:schemeClr val="tx1"/>
                </a:solidFill>
              </a:rPr>
              <a:t>'</a:t>
            </a:r>
            <a:r>
              <a:rPr lang="en-US" b="1" dirty="0" err="1">
                <a:solidFill>
                  <a:schemeClr val="tx1"/>
                </a:solidFill>
              </a:rPr>
              <a:t>Gainst</a:t>
            </a:r>
            <a:r>
              <a:rPr lang="en-US" b="1" dirty="0">
                <a:solidFill>
                  <a:schemeClr val="tx1"/>
                </a:solidFill>
              </a:rPr>
              <a:t> nature still!</a:t>
            </a:r>
          </a:p>
          <a:p>
            <a:pPr marL="0" indent="0">
              <a:buNone/>
            </a:pPr>
            <a:r>
              <a:rPr lang="en-US" b="1" dirty="0">
                <a:solidFill>
                  <a:schemeClr val="tx1"/>
                </a:solidFill>
              </a:rPr>
              <a:t>Thriftless ambition, that will raven up</a:t>
            </a:r>
          </a:p>
          <a:p>
            <a:pPr marL="0" indent="0">
              <a:buNone/>
            </a:pPr>
            <a:r>
              <a:rPr lang="en-US" b="1" dirty="0" err="1">
                <a:solidFill>
                  <a:schemeClr val="tx1"/>
                </a:solidFill>
              </a:rPr>
              <a:t>Thine</a:t>
            </a:r>
            <a:r>
              <a:rPr lang="en-US" b="1" dirty="0">
                <a:solidFill>
                  <a:schemeClr val="tx1"/>
                </a:solidFill>
              </a:rPr>
              <a:t> own lives' means! Then ’tis most like</a:t>
            </a:r>
          </a:p>
          <a:p>
            <a:pPr marL="0" indent="0">
              <a:buNone/>
            </a:pPr>
            <a:r>
              <a:rPr lang="en-US" b="1" dirty="0">
                <a:solidFill>
                  <a:schemeClr val="tx1"/>
                </a:solidFill>
              </a:rPr>
              <a:t>The sovereignty will fall upon Macbeth.</a:t>
            </a:r>
          </a:p>
        </p:txBody>
      </p:sp>
      <p:sp>
        <p:nvSpPr>
          <p:cNvPr id="4" name="Content Placeholder 2"/>
          <p:cNvSpPr txBox="1">
            <a:spLocks/>
          </p:cNvSpPr>
          <p:nvPr/>
        </p:nvSpPr>
        <p:spPr>
          <a:xfrm>
            <a:off x="7086600" y="-31845"/>
            <a:ext cx="5105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MACDUFF</a:t>
            </a:r>
          </a:p>
          <a:p>
            <a:pPr marL="0" indent="0">
              <a:buNone/>
            </a:pPr>
            <a:r>
              <a:rPr lang="en-US" b="1" dirty="0">
                <a:solidFill>
                  <a:prstClr val="black"/>
                </a:solidFill>
              </a:rPr>
              <a:t>They were paid to betray their master. Malcolm and </a:t>
            </a:r>
            <a:r>
              <a:rPr lang="en-US" b="1" dirty="0" err="1">
                <a:solidFill>
                  <a:prstClr val="black"/>
                </a:solidFill>
              </a:rPr>
              <a:t>Donalbain</a:t>
            </a:r>
            <a:r>
              <a:rPr lang="en-US" b="1" dirty="0">
                <a:solidFill>
                  <a:prstClr val="black"/>
                </a:solidFill>
              </a:rPr>
              <a:t>, the king’s two sons, have run away and fled, which makes them the prime suspects.</a:t>
            </a:r>
          </a:p>
          <a:p>
            <a:pPr marL="0" indent="0">
              <a:buNone/>
            </a:pPr>
            <a:endParaRPr lang="en-US" b="1" dirty="0">
              <a:solidFill>
                <a:prstClr val="black"/>
              </a:solidFill>
            </a:endParaRPr>
          </a:p>
          <a:p>
            <a:pPr marL="0" indent="0">
              <a:buNone/>
            </a:pPr>
            <a:r>
              <a:rPr lang="en-US" b="1" dirty="0">
                <a:solidFill>
                  <a:prstClr val="black"/>
                </a:solidFill>
              </a:rPr>
              <a:t>ROSS</a:t>
            </a:r>
          </a:p>
          <a:p>
            <a:pPr marL="0" indent="0">
              <a:buNone/>
            </a:pPr>
            <a:r>
              <a:rPr lang="en-US" b="1" dirty="0">
                <a:solidFill>
                  <a:prstClr val="black"/>
                </a:solidFill>
              </a:rPr>
              <a:t>Everything about this is unnatural! What a stupid ambition, causing a son to kill the father who supports him. Then it looks like Macbeth will become king.</a:t>
            </a:r>
          </a:p>
        </p:txBody>
      </p:sp>
    </p:spTree>
    <p:extLst>
      <p:ext uri="{BB962C8B-B14F-4D97-AF65-F5344CB8AC3E}">
        <p14:creationId xmlns:p14="http://schemas.microsoft.com/office/powerpoint/2010/main" val="424813973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a:bodyPr>
          <a:lstStyle/>
          <a:p>
            <a:pPr marL="0" indent="0">
              <a:buNone/>
            </a:pPr>
            <a:r>
              <a:rPr lang="en-US" b="1" dirty="0">
                <a:solidFill>
                  <a:schemeClr val="tx1"/>
                </a:solidFill>
              </a:rPr>
              <a:t>MACDUFF</a:t>
            </a:r>
          </a:p>
          <a:p>
            <a:pPr marL="0" indent="0">
              <a:buNone/>
            </a:pPr>
            <a:r>
              <a:rPr lang="en-US" b="1" dirty="0">
                <a:solidFill>
                  <a:schemeClr val="tx1"/>
                </a:solidFill>
              </a:rPr>
              <a:t>He is already named and gone to Scone</a:t>
            </a:r>
          </a:p>
          <a:p>
            <a:pPr marL="0" indent="0">
              <a:buNone/>
            </a:pPr>
            <a:r>
              <a:rPr lang="en-US" b="1" dirty="0">
                <a:solidFill>
                  <a:schemeClr val="tx1"/>
                </a:solidFill>
              </a:rPr>
              <a:t>To be invested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ROSS</a:t>
            </a:r>
          </a:p>
          <a:p>
            <a:pPr marL="0" indent="0">
              <a:buNone/>
            </a:pPr>
            <a:r>
              <a:rPr lang="en-US" b="1" dirty="0">
                <a:solidFill>
                  <a:schemeClr val="tx1"/>
                </a:solidFill>
              </a:rPr>
              <a:t>Where is Duncan’s body</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MACDUFF</a:t>
            </a:r>
          </a:p>
          <a:p>
            <a:pPr marL="0" indent="0">
              <a:buNone/>
            </a:pPr>
            <a:r>
              <a:rPr lang="en-US" b="1" dirty="0">
                <a:solidFill>
                  <a:schemeClr val="tx1"/>
                </a:solidFill>
              </a:rPr>
              <a:t>Carried to </a:t>
            </a:r>
            <a:r>
              <a:rPr lang="en-US" b="1" dirty="0" err="1">
                <a:solidFill>
                  <a:schemeClr val="tx1"/>
                </a:solidFill>
              </a:rPr>
              <a:t>Colmekill</a:t>
            </a:r>
            <a:r>
              <a:rPr lang="en-US" b="1" dirty="0">
                <a:solidFill>
                  <a:schemeClr val="tx1"/>
                </a:solidFill>
              </a:rPr>
              <a:t>,</a:t>
            </a:r>
          </a:p>
          <a:p>
            <a:pPr marL="0" indent="0">
              <a:buNone/>
            </a:pPr>
            <a:r>
              <a:rPr lang="en-US" b="1" dirty="0">
                <a:solidFill>
                  <a:schemeClr val="tx1"/>
                </a:solidFill>
              </a:rPr>
              <a:t>The sacred storehouse of his predecessors,</a:t>
            </a:r>
          </a:p>
          <a:p>
            <a:pPr marL="0" indent="0">
              <a:buNone/>
            </a:pPr>
            <a:r>
              <a:rPr lang="en-US" b="1" dirty="0">
                <a:solidFill>
                  <a:schemeClr val="tx1"/>
                </a:solidFill>
              </a:rPr>
              <a:t>And guardian of their bones</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ROSS</a:t>
            </a:r>
          </a:p>
          <a:p>
            <a:pPr marL="0" indent="0">
              <a:buNone/>
            </a:pPr>
            <a:r>
              <a:rPr lang="en-US" b="1" dirty="0" smtClean="0">
                <a:solidFill>
                  <a:schemeClr val="tx1"/>
                </a:solidFill>
              </a:rPr>
              <a:t>Will </a:t>
            </a:r>
            <a:r>
              <a:rPr lang="en-US" b="1" dirty="0">
                <a:solidFill>
                  <a:schemeClr val="tx1"/>
                </a:solidFill>
              </a:rPr>
              <a:t>you to Scone?</a:t>
            </a: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MACDUFF</a:t>
            </a:r>
          </a:p>
          <a:p>
            <a:pPr marL="0" indent="0">
              <a:buNone/>
            </a:pPr>
            <a:r>
              <a:rPr lang="en-US" b="1" dirty="0">
                <a:solidFill>
                  <a:prstClr val="black"/>
                </a:solidFill>
              </a:rPr>
              <a:t>He has already been named king and has left for Scone to be crowned.</a:t>
            </a:r>
          </a:p>
          <a:p>
            <a:pPr marL="0" indent="0">
              <a:buNone/>
            </a:pPr>
            <a:endParaRPr lang="en-US" b="1" dirty="0">
              <a:solidFill>
                <a:prstClr val="black"/>
              </a:solidFill>
            </a:endParaRPr>
          </a:p>
          <a:p>
            <a:pPr marL="0" indent="0">
              <a:buNone/>
            </a:pPr>
            <a:r>
              <a:rPr lang="en-US" b="1" dirty="0">
                <a:solidFill>
                  <a:prstClr val="black"/>
                </a:solidFill>
              </a:rPr>
              <a:t>ROSS</a:t>
            </a:r>
          </a:p>
          <a:p>
            <a:pPr marL="0" indent="0">
              <a:buNone/>
            </a:pPr>
            <a:r>
              <a:rPr lang="en-US" b="1" dirty="0">
                <a:solidFill>
                  <a:prstClr val="black"/>
                </a:solidFill>
              </a:rPr>
              <a:t>Where is Duncan’s body?</a:t>
            </a:r>
          </a:p>
          <a:p>
            <a:pPr marL="0" indent="0">
              <a:buNone/>
            </a:pPr>
            <a:endParaRPr lang="en-US" b="1" dirty="0">
              <a:solidFill>
                <a:prstClr val="black"/>
              </a:solidFill>
            </a:endParaRPr>
          </a:p>
          <a:p>
            <a:pPr marL="0" indent="0">
              <a:buNone/>
            </a:pPr>
            <a:r>
              <a:rPr lang="en-US" b="1" dirty="0">
                <a:solidFill>
                  <a:prstClr val="black"/>
                </a:solidFill>
              </a:rPr>
              <a:t>MACDUFF</a:t>
            </a:r>
          </a:p>
          <a:p>
            <a:pPr marL="0" indent="0">
              <a:buNone/>
            </a:pPr>
            <a:r>
              <a:rPr lang="en-US" b="1" dirty="0">
                <a:solidFill>
                  <a:prstClr val="black"/>
                </a:solidFill>
              </a:rPr>
              <a:t>It was carried to </a:t>
            </a:r>
            <a:r>
              <a:rPr lang="en-US" b="1" dirty="0" err="1">
                <a:solidFill>
                  <a:prstClr val="black"/>
                </a:solidFill>
              </a:rPr>
              <a:t>Colmekill</a:t>
            </a:r>
            <a:r>
              <a:rPr lang="en-US" b="1" dirty="0">
                <a:solidFill>
                  <a:prstClr val="black"/>
                </a:solidFill>
              </a:rPr>
              <a:t> to be placed in the tomb of his ancestors, where their bones are kept safe.</a:t>
            </a:r>
          </a:p>
          <a:p>
            <a:pPr marL="0" indent="0">
              <a:buNone/>
            </a:pPr>
            <a:endParaRPr lang="en-US" b="1" dirty="0">
              <a:solidFill>
                <a:prstClr val="black"/>
              </a:solidFill>
            </a:endParaRPr>
          </a:p>
          <a:p>
            <a:pPr marL="0" indent="0">
              <a:buNone/>
            </a:pPr>
            <a:r>
              <a:rPr lang="en-US" b="1" dirty="0">
                <a:solidFill>
                  <a:prstClr val="black"/>
                </a:solidFill>
              </a:rPr>
              <a:t>ROSS</a:t>
            </a:r>
          </a:p>
          <a:p>
            <a:pPr marL="0" indent="0">
              <a:buNone/>
            </a:pPr>
            <a:r>
              <a:rPr lang="en-US" b="1" dirty="0">
                <a:solidFill>
                  <a:prstClr val="black"/>
                </a:solidFill>
              </a:rPr>
              <a:t>Are you going to Scone?</a:t>
            </a:r>
          </a:p>
          <a:p>
            <a:pPr marL="0" indent="0">
              <a:buNone/>
            </a:pPr>
            <a:endParaRPr lang="en-US" b="1" dirty="0">
              <a:solidFill>
                <a:prstClr val="black"/>
              </a:solidFill>
            </a:endParaRPr>
          </a:p>
          <a:p>
            <a:pPr marL="0" indent="0">
              <a:buNone/>
            </a:pPr>
            <a:endParaRPr lang="en-US" b="1" dirty="0">
              <a:solidFill>
                <a:prstClr val="black"/>
              </a:solidFill>
            </a:endParaRPr>
          </a:p>
          <a:p>
            <a:pPr marL="0" indent="0">
              <a:buNone/>
            </a:pPr>
            <a:endParaRPr lang="en-US" b="1" dirty="0">
              <a:solidFill>
                <a:prstClr val="black"/>
              </a:solidFill>
            </a:endParaRPr>
          </a:p>
          <a:p>
            <a:pPr marL="0" indent="0">
              <a:buNone/>
            </a:pPr>
            <a:endParaRPr lang="en-US" b="1" dirty="0">
              <a:solidFill>
                <a:prstClr val="black"/>
              </a:solidFill>
            </a:endParaRPr>
          </a:p>
        </p:txBody>
      </p:sp>
    </p:spTree>
    <p:extLst>
      <p:ext uri="{BB962C8B-B14F-4D97-AF65-F5344CB8AC3E}">
        <p14:creationId xmlns:p14="http://schemas.microsoft.com/office/powerpoint/2010/main" val="65879736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705600" cy="6858000"/>
          </a:xfrm>
        </p:spPr>
        <p:txBody>
          <a:bodyPr>
            <a:normAutofit fontScale="92500" lnSpcReduction="20000"/>
          </a:bodyPr>
          <a:lstStyle/>
          <a:p>
            <a:pPr marL="0" indent="0">
              <a:buNone/>
            </a:pPr>
            <a:r>
              <a:rPr lang="en-US" b="1" dirty="0">
                <a:solidFill>
                  <a:schemeClr val="tx1"/>
                </a:solidFill>
              </a:rPr>
              <a:t>MACDUFF</a:t>
            </a:r>
          </a:p>
          <a:p>
            <a:pPr marL="0" indent="0">
              <a:buNone/>
            </a:pPr>
            <a:r>
              <a:rPr lang="en-US" b="1" dirty="0">
                <a:solidFill>
                  <a:schemeClr val="tx1"/>
                </a:solidFill>
              </a:rPr>
              <a:t>No, cousin, I’ll to Fife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ROSS</a:t>
            </a:r>
          </a:p>
          <a:p>
            <a:pPr marL="0" indent="0">
              <a:buNone/>
            </a:pPr>
            <a:r>
              <a:rPr lang="en-US" b="1" dirty="0">
                <a:solidFill>
                  <a:schemeClr val="tx1"/>
                </a:solidFill>
              </a:rPr>
              <a:t>Well, I will thither</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MACDUFF</a:t>
            </a:r>
          </a:p>
          <a:p>
            <a:pPr marL="0" indent="0">
              <a:buNone/>
            </a:pPr>
            <a:r>
              <a:rPr lang="en-US" b="1" dirty="0">
                <a:solidFill>
                  <a:schemeClr val="tx1"/>
                </a:solidFill>
              </a:rPr>
              <a:t>Well, may you see things well done there. Adieu,</a:t>
            </a:r>
          </a:p>
          <a:p>
            <a:pPr marL="0" indent="0">
              <a:buNone/>
            </a:pPr>
            <a:r>
              <a:rPr lang="en-US" b="1" dirty="0">
                <a:solidFill>
                  <a:schemeClr val="tx1"/>
                </a:solidFill>
              </a:rPr>
              <a:t>Lest our old robes sit easier than our new</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ROSS</a:t>
            </a:r>
          </a:p>
          <a:p>
            <a:pPr marL="0" indent="0">
              <a:buNone/>
            </a:pPr>
            <a:r>
              <a:rPr lang="en-US" b="1" dirty="0">
                <a:solidFill>
                  <a:schemeClr val="tx1"/>
                </a:solidFill>
              </a:rPr>
              <a:t>Farewell, father</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OLD MAN</a:t>
            </a:r>
          </a:p>
          <a:p>
            <a:pPr marL="0" indent="0">
              <a:buNone/>
            </a:pPr>
            <a:r>
              <a:rPr lang="en-US" b="1" dirty="0">
                <a:solidFill>
                  <a:schemeClr val="tx1"/>
                </a:solidFill>
              </a:rPr>
              <a:t>God’s benison go with you and with those</a:t>
            </a:r>
          </a:p>
          <a:p>
            <a:pPr marL="0" indent="0">
              <a:buNone/>
            </a:pPr>
            <a:r>
              <a:rPr lang="en-US" b="1" dirty="0">
                <a:solidFill>
                  <a:schemeClr val="tx1"/>
                </a:solidFill>
              </a:rPr>
              <a:t>That would make good of bad and friends of foes</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Exeunt</a:t>
            </a:r>
            <a:endParaRPr lang="en-US" b="1" dirty="0">
              <a:solidFill>
                <a:schemeClr val="tx1"/>
              </a:solidFill>
            </a:endParaRPr>
          </a:p>
        </p:txBody>
      </p:sp>
      <p:sp>
        <p:nvSpPr>
          <p:cNvPr id="4" name="Content Placeholder 2"/>
          <p:cNvSpPr txBox="1">
            <a:spLocks/>
          </p:cNvSpPr>
          <p:nvPr/>
        </p:nvSpPr>
        <p:spPr>
          <a:xfrm>
            <a:off x="6705600" y="-31845"/>
            <a:ext cx="5486400" cy="6858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MACDUFF</a:t>
            </a:r>
          </a:p>
          <a:p>
            <a:pPr marL="0" indent="0">
              <a:buNone/>
            </a:pPr>
            <a:r>
              <a:rPr lang="en-US" b="1" dirty="0">
                <a:solidFill>
                  <a:prstClr val="black"/>
                </a:solidFill>
              </a:rPr>
              <a:t>No, cousin, I’m going to Fife.</a:t>
            </a:r>
          </a:p>
          <a:p>
            <a:pPr marL="0" indent="0">
              <a:buNone/>
            </a:pPr>
            <a:endParaRPr lang="en-US" b="1" dirty="0">
              <a:solidFill>
                <a:prstClr val="black"/>
              </a:solidFill>
            </a:endParaRPr>
          </a:p>
          <a:p>
            <a:pPr marL="0" indent="0">
              <a:buNone/>
            </a:pPr>
            <a:r>
              <a:rPr lang="en-US" b="1" dirty="0">
                <a:solidFill>
                  <a:prstClr val="black"/>
                </a:solidFill>
              </a:rPr>
              <a:t>ROSS</a:t>
            </a:r>
          </a:p>
          <a:p>
            <a:pPr marL="0" indent="0">
              <a:buNone/>
            </a:pPr>
            <a:r>
              <a:rPr lang="en-US" b="1" dirty="0">
                <a:solidFill>
                  <a:prstClr val="black"/>
                </a:solidFill>
              </a:rPr>
              <a:t>Well, I’ll go to Scone.</a:t>
            </a:r>
          </a:p>
          <a:p>
            <a:pPr marL="0" indent="0">
              <a:buNone/>
            </a:pPr>
            <a:endParaRPr lang="en-US" b="1" dirty="0">
              <a:solidFill>
                <a:prstClr val="black"/>
              </a:solidFill>
            </a:endParaRPr>
          </a:p>
          <a:p>
            <a:pPr marL="0" indent="0">
              <a:buNone/>
            </a:pPr>
            <a:r>
              <a:rPr lang="en-US" b="1" dirty="0">
                <a:solidFill>
                  <a:prstClr val="black"/>
                </a:solidFill>
              </a:rPr>
              <a:t>MACDUFF</a:t>
            </a:r>
          </a:p>
          <a:p>
            <a:pPr marL="0" indent="0">
              <a:buNone/>
            </a:pPr>
            <a:r>
              <a:rPr lang="en-US" b="1" dirty="0">
                <a:solidFill>
                  <a:prstClr val="black"/>
                </a:solidFill>
              </a:rPr>
              <a:t>I hope things go well there. Good-bye! And let’s hope things don’t get worse.</a:t>
            </a:r>
          </a:p>
          <a:p>
            <a:pPr marL="0" indent="0">
              <a:buNone/>
            </a:pPr>
            <a:endParaRPr lang="en-US" b="1" dirty="0">
              <a:solidFill>
                <a:prstClr val="black"/>
              </a:solidFill>
            </a:endParaRPr>
          </a:p>
          <a:p>
            <a:pPr marL="0" indent="0">
              <a:buNone/>
            </a:pPr>
            <a:r>
              <a:rPr lang="en-US" b="1" dirty="0">
                <a:solidFill>
                  <a:prstClr val="black"/>
                </a:solidFill>
              </a:rPr>
              <a:t>ROSS</a:t>
            </a:r>
          </a:p>
          <a:p>
            <a:pPr marL="0" indent="0">
              <a:buNone/>
            </a:pPr>
            <a:r>
              <a:rPr lang="en-US" b="1" dirty="0">
                <a:solidFill>
                  <a:prstClr val="black"/>
                </a:solidFill>
              </a:rPr>
              <a:t>Farewell, old man.</a:t>
            </a:r>
          </a:p>
          <a:p>
            <a:pPr marL="0" indent="0">
              <a:buNone/>
            </a:pPr>
            <a:endParaRPr lang="en-US" b="1" dirty="0">
              <a:solidFill>
                <a:prstClr val="black"/>
              </a:solidFill>
            </a:endParaRPr>
          </a:p>
          <a:p>
            <a:pPr marL="0" indent="0">
              <a:buNone/>
            </a:pPr>
            <a:r>
              <a:rPr lang="en-US" b="1" dirty="0">
                <a:solidFill>
                  <a:prstClr val="black"/>
                </a:solidFill>
              </a:rPr>
              <a:t>OLD MAN</a:t>
            </a:r>
          </a:p>
          <a:p>
            <a:pPr marL="0" indent="0">
              <a:buNone/>
            </a:pPr>
            <a:r>
              <a:rPr lang="en-US" b="1" dirty="0">
                <a:solidFill>
                  <a:prstClr val="black"/>
                </a:solidFill>
              </a:rPr>
              <a:t>May God’s blessing go with you and with all who turn bad into good, and enemies into friends!</a:t>
            </a:r>
          </a:p>
          <a:p>
            <a:pPr marL="0" indent="0">
              <a:buNone/>
            </a:pPr>
            <a:endParaRPr lang="en-US" b="1" dirty="0">
              <a:solidFill>
                <a:prstClr val="black"/>
              </a:solidFill>
            </a:endParaRPr>
          </a:p>
          <a:p>
            <a:pPr marL="0" indent="0">
              <a:buNone/>
            </a:pPr>
            <a:r>
              <a:rPr lang="en-US" i="1" dirty="0">
                <a:solidFill>
                  <a:srgbClr val="000000"/>
                </a:solidFill>
                <a:latin typeface="Lucida Grande"/>
              </a:rPr>
              <a:t>They all exit.</a:t>
            </a:r>
            <a:endParaRPr lang="en-US" b="1" dirty="0">
              <a:solidFill>
                <a:prstClr val="black"/>
              </a:solidFill>
            </a:endParaRPr>
          </a:p>
        </p:txBody>
      </p:sp>
    </p:spTree>
    <p:extLst>
      <p:ext uri="{BB962C8B-B14F-4D97-AF65-F5344CB8AC3E}">
        <p14:creationId xmlns:p14="http://schemas.microsoft.com/office/powerpoint/2010/main" val="7789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943600" cy="6858000"/>
          </a:xfrm>
        </p:spPr>
        <p:txBody>
          <a:bodyPr>
            <a:normAutofit fontScale="92500" lnSpcReduction="10000"/>
          </a:bodyPr>
          <a:lstStyle/>
          <a:p>
            <a:pPr marL="0" indent="0">
              <a:buNone/>
            </a:pPr>
            <a:r>
              <a:rPr lang="en-US" b="1" dirty="0">
                <a:solidFill>
                  <a:schemeClr val="tx1"/>
                </a:solidFill>
              </a:rPr>
              <a:t>MACBETH</a:t>
            </a:r>
          </a:p>
          <a:p>
            <a:pPr marL="0" indent="0">
              <a:buNone/>
            </a:pPr>
            <a:r>
              <a:rPr lang="en-US" b="1" dirty="0" smtClean="0">
                <a:solidFill>
                  <a:schemeClr val="tx1"/>
                </a:solidFill>
              </a:rPr>
              <a:t>Being </a:t>
            </a:r>
            <a:r>
              <a:rPr lang="en-US" b="1" dirty="0">
                <a:solidFill>
                  <a:schemeClr val="tx1"/>
                </a:solidFill>
              </a:rPr>
              <a:t>unprepared,</a:t>
            </a:r>
          </a:p>
          <a:p>
            <a:pPr marL="0" indent="0">
              <a:buNone/>
            </a:pPr>
            <a:r>
              <a:rPr lang="en-US" b="1" dirty="0">
                <a:solidFill>
                  <a:schemeClr val="tx1"/>
                </a:solidFill>
              </a:rPr>
              <a:t>Our will became the servant to defect,</a:t>
            </a:r>
          </a:p>
          <a:p>
            <a:pPr marL="0" indent="0">
              <a:buNone/>
            </a:pPr>
            <a:r>
              <a:rPr lang="en-US" b="1" dirty="0">
                <a:solidFill>
                  <a:schemeClr val="tx1"/>
                </a:solidFill>
              </a:rPr>
              <a:t>Which else should free have wrought</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smtClean="0">
                <a:solidFill>
                  <a:schemeClr val="tx1"/>
                </a:solidFill>
              </a:rPr>
              <a:t>All’s </a:t>
            </a:r>
            <a:r>
              <a:rPr lang="en-US" b="1" dirty="0">
                <a:solidFill>
                  <a:schemeClr val="tx1"/>
                </a:solidFill>
              </a:rPr>
              <a:t>well.</a:t>
            </a:r>
          </a:p>
          <a:p>
            <a:pPr marL="0" indent="0">
              <a:buNone/>
            </a:pPr>
            <a:r>
              <a:rPr lang="en-US" b="1" dirty="0">
                <a:solidFill>
                  <a:schemeClr val="tx1"/>
                </a:solidFill>
              </a:rPr>
              <a:t>I dreamt last night of the three weird sisters:</a:t>
            </a:r>
          </a:p>
          <a:p>
            <a:pPr marL="0" indent="0">
              <a:buNone/>
            </a:pPr>
            <a:r>
              <a:rPr lang="en-US" b="1" dirty="0">
                <a:solidFill>
                  <a:schemeClr val="tx1"/>
                </a:solidFill>
              </a:rPr>
              <a:t>To you they have showed some truth</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smtClean="0">
                <a:solidFill>
                  <a:schemeClr val="tx1"/>
                </a:solidFill>
              </a:rPr>
              <a:t>I </a:t>
            </a:r>
            <a:r>
              <a:rPr lang="en-US" b="1" dirty="0">
                <a:solidFill>
                  <a:schemeClr val="tx1"/>
                </a:solidFill>
              </a:rPr>
              <a:t>think not of them.</a:t>
            </a:r>
          </a:p>
          <a:p>
            <a:pPr marL="0" indent="0">
              <a:buNone/>
            </a:pPr>
            <a:r>
              <a:rPr lang="en-US" b="1" dirty="0">
                <a:solidFill>
                  <a:schemeClr val="tx1"/>
                </a:solidFill>
              </a:rPr>
              <a:t>Yet, when we can entreat an hour to serve,</a:t>
            </a:r>
          </a:p>
          <a:p>
            <a:pPr marL="0" indent="0">
              <a:buNone/>
            </a:pPr>
            <a:r>
              <a:rPr lang="en-US" b="1" dirty="0">
                <a:solidFill>
                  <a:schemeClr val="tx1"/>
                </a:solidFill>
              </a:rPr>
              <a:t>We would spend it in some words upon that business,</a:t>
            </a:r>
          </a:p>
          <a:p>
            <a:pPr marL="0" indent="0">
              <a:buNone/>
            </a:pPr>
            <a:r>
              <a:rPr lang="en-US" b="1" dirty="0">
                <a:solidFill>
                  <a:schemeClr val="tx1"/>
                </a:solidFill>
              </a:rPr>
              <a:t>If you would grant the time.</a:t>
            </a:r>
          </a:p>
        </p:txBody>
      </p:sp>
      <p:sp>
        <p:nvSpPr>
          <p:cNvPr id="4" name="Content Placeholder 2"/>
          <p:cNvSpPr txBox="1">
            <a:spLocks/>
          </p:cNvSpPr>
          <p:nvPr/>
        </p:nvSpPr>
        <p:spPr>
          <a:xfrm>
            <a:off x="6221104" y="-31845"/>
            <a:ext cx="5970896"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MACBETH</a:t>
            </a:r>
          </a:p>
          <a:p>
            <a:pPr marL="0" indent="0">
              <a:buNone/>
            </a:pPr>
            <a:r>
              <a:rPr lang="en-US" b="1" dirty="0">
                <a:solidFill>
                  <a:prstClr val="black"/>
                </a:solidFill>
              </a:rPr>
              <a:t>Because we were unprepared for the king’s visit, we weren’t able to entertain him as well as we would have wanted to.</a:t>
            </a:r>
          </a:p>
          <a:p>
            <a:pPr marL="0" indent="0">
              <a:buNone/>
            </a:pPr>
            <a:endParaRPr lang="en-US" b="1" dirty="0">
              <a:solidFill>
                <a:prstClr val="black"/>
              </a:solidFill>
            </a:endParaRPr>
          </a:p>
          <a:p>
            <a:pPr marL="0" indent="0">
              <a:buNone/>
            </a:pPr>
            <a:r>
              <a:rPr lang="en-US" b="1" dirty="0">
                <a:solidFill>
                  <a:prstClr val="black"/>
                </a:solidFill>
              </a:rPr>
              <a:t>BANQUO</a:t>
            </a:r>
          </a:p>
          <a:p>
            <a:pPr marL="0" indent="0">
              <a:buNone/>
            </a:pPr>
            <a:r>
              <a:rPr lang="en-US" b="1" dirty="0">
                <a:solidFill>
                  <a:prstClr val="black"/>
                </a:solidFill>
              </a:rPr>
              <a:t>Everything’s OK. I had a dream last night about the three witches. At least part of what they said about you was true.</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I don’t think about them now. But when we have an hour to spare we can talk more about it, if you’re willing.</a:t>
            </a:r>
          </a:p>
        </p:txBody>
      </p:sp>
    </p:spTree>
    <p:extLst>
      <p:ext uri="{BB962C8B-B14F-4D97-AF65-F5344CB8AC3E}">
        <p14:creationId xmlns:p14="http://schemas.microsoft.com/office/powerpoint/2010/main" val="245819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943600" cy="6858000"/>
          </a:xfrm>
        </p:spPr>
        <p:txBody>
          <a:bodyPr>
            <a:normAutofit/>
          </a:bodyPr>
          <a:lstStyle/>
          <a:p>
            <a:pPr marL="0" indent="0">
              <a:buNone/>
            </a:pPr>
            <a:r>
              <a:rPr lang="en-US" b="1" dirty="0">
                <a:solidFill>
                  <a:schemeClr val="tx1"/>
                </a:solidFill>
              </a:rPr>
              <a:t>BANQUO</a:t>
            </a:r>
          </a:p>
          <a:p>
            <a:pPr marL="0" indent="0">
              <a:buNone/>
            </a:pPr>
            <a:r>
              <a:rPr lang="en-US" b="1" dirty="0" smtClean="0">
                <a:solidFill>
                  <a:schemeClr val="tx1"/>
                </a:solidFill>
              </a:rPr>
              <a:t>At </a:t>
            </a:r>
            <a:r>
              <a:rPr lang="en-US" b="1" dirty="0">
                <a:solidFill>
                  <a:schemeClr val="tx1"/>
                </a:solidFill>
              </a:rPr>
              <a:t>your </a:t>
            </a:r>
            <a:r>
              <a:rPr lang="en-US" b="1" dirty="0" err="1">
                <a:solidFill>
                  <a:schemeClr val="tx1"/>
                </a:solidFill>
              </a:rPr>
              <a:t>kind’st</a:t>
            </a:r>
            <a:r>
              <a:rPr lang="en-US" b="1" dirty="0">
                <a:solidFill>
                  <a:schemeClr val="tx1"/>
                </a:solidFill>
              </a:rPr>
              <a:t> leisure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If you shall cleave to my consent, when ’tis,</a:t>
            </a:r>
          </a:p>
          <a:p>
            <a:pPr marL="0" indent="0">
              <a:buNone/>
            </a:pPr>
            <a:r>
              <a:rPr lang="en-US" b="1" dirty="0">
                <a:solidFill>
                  <a:schemeClr val="tx1"/>
                </a:solidFill>
              </a:rPr>
              <a:t>It shall make honor for you</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smtClean="0">
                <a:solidFill>
                  <a:schemeClr val="tx1"/>
                </a:solidFill>
              </a:rPr>
              <a:t>So </a:t>
            </a:r>
            <a:r>
              <a:rPr lang="en-US" b="1" dirty="0">
                <a:solidFill>
                  <a:schemeClr val="tx1"/>
                </a:solidFill>
              </a:rPr>
              <a:t>I lose none</a:t>
            </a:r>
          </a:p>
          <a:p>
            <a:pPr marL="0" indent="0">
              <a:buNone/>
            </a:pPr>
            <a:r>
              <a:rPr lang="en-US" b="1" dirty="0">
                <a:solidFill>
                  <a:schemeClr val="tx1"/>
                </a:solidFill>
              </a:rPr>
              <a:t>In seeking to augment it, but still keep</a:t>
            </a:r>
          </a:p>
          <a:p>
            <a:pPr marL="0" indent="0">
              <a:buNone/>
            </a:pPr>
            <a:r>
              <a:rPr lang="en-US" b="1" dirty="0">
                <a:solidFill>
                  <a:schemeClr val="tx1"/>
                </a:solidFill>
              </a:rPr>
              <a:t>My bosom franchised and allegiance clear,</a:t>
            </a:r>
          </a:p>
          <a:p>
            <a:pPr marL="0" indent="0">
              <a:buNone/>
            </a:pPr>
            <a:r>
              <a:rPr lang="en-US" b="1" dirty="0">
                <a:solidFill>
                  <a:schemeClr val="tx1"/>
                </a:solidFill>
              </a:rPr>
              <a:t>I shall be </a:t>
            </a:r>
            <a:r>
              <a:rPr lang="en-US" b="1" dirty="0" err="1">
                <a:solidFill>
                  <a:schemeClr val="tx1"/>
                </a:solidFill>
              </a:rPr>
              <a:t>counselled</a:t>
            </a:r>
            <a:r>
              <a:rPr lang="en-US" b="1" dirty="0">
                <a:solidFill>
                  <a:schemeClr val="tx1"/>
                </a:solidFill>
              </a:rPr>
              <a:t>.</a:t>
            </a:r>
          </a:p>
        </p:txBody>
      </p:sp>
      <p:sp>
        <p:nvSpPr>
          <p:cNvPr id="4" name="Content Placeholder 2"/>
          <p:cNvSpPr txBox="1">
            <a:spLocks/>
          </p:cNvSpPr>
          <p:nvPr/>
        </p:nvSpPr>
        <p:spPr>
          <a:xfrm>
            <a:off x="6221104" y="-31845"/>
            <a:ext cx="5970896"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BANQUO</a:t>
            </a:r>
          </a:p>
          <a:p>
            <a:pPr marL="0" indent="0">
              <a:buNone/>
            </a:pPr>
            <a:r>
              <a:rPr lang="en-US" b="1" dirty="0">
                <a:solidFill>
                  <a:prstClr val="black"/>
                </a:solidFill>
              </a:rPr>
              <a:t>Whenever you like.</a:t>
            </a:r>
          </a:p>
          <a:p>
            <a:pPr marL="0" indent="0">
              <a:buNone/>
            </a:pPr>
            <a:endParaRPr lang="en-US" b="1" dirty="0">
              <a:solidFill>
                <a:prstClr val="black"/>
              </a:solidFill>
            </a:endParaRPr>
          </a:p>
          <a:p>
            <a:pPr marL="0" indent="0">
              <a:buNone/>
            </a:pPr>
            <a:r>
              <a:rPr lang="en-US" b="1" dirty="0">
                <a:solidFill>
                  <a:prstClr val="black"/>
                </a:solidFill>
              </a:rPr>
              <a:t>MACBETH</a:t>
            </a:r>
          </a:p>
          <a:p>
            <a:pPr marL="0" indent="0">
              <a:buNone/>
            </a:pPr>
            <a:r>
              <a:rPr lang="en-US" b="1" dirty="0">
                <a:solidFill>
                  <a:prstClr val="black"/>
                </a:solidFill>
              </a:rPr>
              <a:t>If you stick with me, when the time comes, there will be something in it for you.</a:t>
            </a:r>
          </a:p>
          <a:p>
            <a:pPr marL="0" indent="0">
              <a:buNone/>
            </a:pPr>
            <a:endParaRPr lang="en-US" b="1" dirty="0">
              <a:solidFill>
                <a:prstClr val="black"/>
              </a:solidFill>
            </a:endParaRPr>
          </a:p>
          <a:p>
            <a:pPr marL="0" indent="0">
              <a:buNone/>
            </a:pPr>
            <a:r>
              <a:rPr lang="en-US" b="1" dirty="0">
                <a:solidFill>
                  <a:prstClr val="black"/>
                </a:solidFill>
              </a:rPr>
              <a:t>BANQUO</a:t>
            </a:r>
          </a:p>
          <a:p>
            <a:pPr marL="0" indent="0">
              <a:buNone/>
            </a:pPr>
            <a:r>
              <a:rPr lang="en-US" b="1" dirty="0">
                <a:solidFill>
                  <a:prstClr val="black"/>
                </a:solidFill>
              </a:rPr>
              <a:t>I’ll do whatever you say, as long as I can do it with a clear conscience.</a:t>
            </a:r>
          </a:p>
        </p:txBody>
      </p:sp>
    </p:spTree>
    <p:extLst>
      <p:ext uri="{BB962C8B-B14F-4D97-AF65-F5344CB8AC3E}">
        <p14:creationId xmlns:p14="http://schemas.microsoft.com/office/powerpoint/2010/main" val="245819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943600" cy="6858000"/>
          </a:xfrm>
        </p:spPr>
        <p:txBody>
          <a:bodyPr>
            <a:normAutofit/>
          </a:bodyPr>
          <a:lstStyle/>
          <a:p>
            <a:pPr marL="0" indent="0">
              <a:buNone/>
            </a:pPr>
            <a:r>
              <a:rPr lang="en-US" b="1" dirty="0">
                <a:solidFill>
                  <a:schemeClr val="tx1"/>
                </a:solidFill>
              </a:rPr>
              <a:t>MACBETH</a:t>
            </a:r>
          </a:p>
          <a:p>
            <a:pPr marL="0" indent="0">
              <a:buNone/>
            </a:pPr>
            <a:r>
              <a:rPr lang="en-US" b="1" dirty="0">
                <a:solidFill>
                  <a:schemeClr val="tx1"/>
                </a:solidFill>
              </a:rPr>
              <a:t>Good repose the while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a:solidFill>
                  <a:schemeClr val="tx1"/>
                </a:solidFill>
              </a:rPr>
              <a:t>Thanks, sir: the like to you</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Exeunt </a:t>
            </a:r>
            <a:r>
              <a:rPr lang="en-US" b="1" i="1" dirty="0">
                <a:solidFill>
                  <a:srgbClr val="000000"/>
                </a:solidFill>
                <a:latin typeface="Lucida Grande"/>
              </a:rPr>
              <a:t>BANQUO</a:t>
            </a:r>
            <a:r>
              <a:rPr lang="en-US" i="1" dirty="0">
                <a:solidFill>
                  <a:srgbClr val="000000"/>
                </a:solidFill>
                <a:latin typeface="Lucida Grande"/>
              </a:rPr>
              <a:t> and </a:t>
            </a:r>
            <a:endParaRPr lang="en-US" i="1" dirty="0" smtClean="0">
              <a:solidFill>
                <a:srgbClr val="000000"/>
              </a:solidFill>
              <a:latin typeface="Lucida Grande"/>
            </a:endParaRPr>
          </a:p>
          <a:p>
            <a:pPr marL="0" indent="0">
              <a:buNone/>
            </a:pPr>
            <a:r>
              <a:rPr lang="en-US" b="1" i="1" dirty="0" smtClean="0">
                <a:solidFill>
                  <a:srgbClr val="000000"/>
                </a:solidFill>
                <a:latin typeface="Lucida Grande"/>
              </a:rPr>
              <a:t>FLEANCE</a:t>
            </a:r>
          </a:p>
          <a:p>
            <a:pPr marL="0" indent="0">
              <a:buNone/>
            </a:pPr>
            <a:endParaRPr lang="en-US" b="1" i="1" dirty="0">
              <a:solidFill>
                <a:srgbClr val="000000"/>
              </a:solidFill>
              <a:latin typeface="Lucida Grande"/>
            </a:endParaRPr>
          </a:p>
          <a:p>
            <a:pPr marL="0" indent="0">
              <a:buNone/>
            </a:pPr>
            <a:r>
              <a:rPr lang="en-US" b="1" dirty="0">
                <a:solidFill>
                  <a:schemeClr val="tx1"/>
                </a:solidFill>
              </a:rPr>
              <a:t>MACBETH</a:t>
            </a:r>
          </a:p>
          <a:p>
            <a:pPr marL="0" indent="0">
              <a:buNone/>
            </a:pPr>
            <a:r>
              <a:rPr lang="en-US" b="1" dirty="0">
                <a:solidFill>
                  <a:schemeClr val="tx1"/>
                </a:solidFill>
              </a:rPr>
              <a:t>(to the SERVANT) Go bid thy mistress, when my drink is ready,</a:t>
            </a:r>
          </a:p>
          <a:p>
            <a:pPr marL="0" indent="0">
              <a:buNone/>
            </a:pPr>
            <a:r>
              <a:rPr lang="en-US" b="1" dirty="0">
                <a:solidFill>
                  <a:schemeClr val="tx1"/>
                </a:solidFill>
              </a:rPr>
              <a:t>She strike upon the bell. Get thee to bed.</a:t>
            </a:r>
          </a:p>
        </p:txBody>
      </p:sp>
      <p:sp>
        <p:nvSpPr>
          <p:cNvPr id="4" name="Content Placeholder 2"/>
          <p:cNvSpPr txBox="1">
            <a:spLocks/>
          </p:cNvSpPr>
          <p:nvPr/>
        </p:nvSpPr>
        <p:spPr>
          <a:xfrm>
            <a:off x="6271904" y="-31845"/>
            <a:ext cx="5920096"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prstClr val="black"/>
                </a:solidFill>
              </a:rPr>
              <a:t>MACBETH</a:t>
            </a:r>
          </a:p>
          <a:p>
            <a:pPr marL="0" indent="0">
              <a:buNone/>
            </a:pPr>
            <a:r>
              <a:rPr lang="en-US" b="1" dirty="0">
                <a:solidFill>
                  <a:prstClr val="black"/>
                </a:solidFill>
              </a:rPr>
              <a:t>Rest easy in the meantime.</a:t>
            </a:r>
          </a:p>
          <a:p>
            <a:pPr marL="0" indent="0">
              <a:buNone/>
            </a:pPr>
            <a:endParaRPr lang="en-US" b="1" dirty="0">
              <a:solidFill>
                <a:prstClr val="black"/>
              </a:solidFill>
            </a:endParaRPr>
          </a:p>
          <a:p>
            <a:pPr marL="0" indent="0">
              <a:buNone/>
            </a:pPr>
            <a:r>
              <a:rPr lang="en-US" b="1" dirty="0">
                <a:solidFill>
                  <a:prstClr val="black"/>
                </a:solidFill>
              </a:rPr>
              <a:t>BANQUO</a:t>
            </a:r>
          </a:p>
          <a:p>
            <a:pPr marL="0" indent="0">
              <a:buNone/>
            </a:pPr>
            <a:r>
              <a:rPr lang="en-US" b="1" dirty="0">
                <a:solidFill>
                  <a:prstClr val="black"/>
                </a:solidFill>
              </a:rPr>
              <a:t>Thank you, sir. You do the same.</a:t>
            </a:r>
          </a:p>
          <a:p>
            <a:pPr marL="0" indent="0">
              <a:buNone/>
            </a:pPr>
            <a:endParaRPr lang="en-US" b="1" dirty="0">
              <a:solidFill>
                <a:prstClr val="black"/>
              </a:solidFill>
            </a:endParaRPr>
          </a:p>
          <a:p>
            <a:pPr marL="0" indent="0">
              <a:buNone/>
            </a:pPr>
            <a:r>
              <a:rPr lang="en-US" b="1" i="1" dirty="0">
                <a:solidFill>
                  <a:srgbClr val="000000"/>
                </a:solidFill>
                <a:latin typeface="Lucida Grande"/>
              </a:rPr>
              <a:t>BANQUO</a:t>
            </a:r>
            <a:r>
              <a:rPr lang="en-US" i="1" dirty="0">
                <a:solidFill>
                  <a:srgbClr val="000000"/>
                </a:solidFill>
                <a:latin typeface="Lucida Grande"/>
              </a:rPr>
              <a:t> and </a:t>
            </a:r>
            <a:r>
              <a:rPr lang="en-US" b="1" i="1" dirty="0">
                <a:solidFill>
                  <a:srgbClr val="000000"/>
                </a:solidFill>
                <a:latin typeface="Lucida Grande"/>
              </a:rPr>
              <a:t>FLEANCE</a:t>
            </a:r>
            <a:r>
              <a:rPr lang="en-US" i="1" dirty="0">
                <a:solidFill>
                  <a:srgbClr val="000000"/>
                </a:solidFill>
                <a:latin typeface="Lucida Grande"/>
              </a:rPr>
              <a:t> exit.</a:t>
            </a:r>
          </a:p>
          <a:p>
            <a:pPr marL="0" indent="0">
              <a:buNone/>
            </a:pPr>
            <a:endParaRPr lang="en-US" b="1" i="1" dirty="0">
              <a:solidFill>
                <a:srgbClr val="000000"/>
              </a:solidFill>
              <a:latin typeface="Lucida Grande"/>
            </a:endParaRPr>
          </a:p>
          <a:p>
            <a:pPr marL="0" indent="0">
              <a:buNone/>
            </a:pPr>
            <a:r>
              <a:rPr lang="en-US" b="1" dirty="0">
                <a:solidFill>
                  <a:prstClr val="black"/>
                </a:solidFill>
              </a:rPr>
              <a:t>MACBETH</a:t>
            </a:r>
          </a:p>
          <a:p>
            <a:pPr marL="0" indent="0">
              <a:buNone/>
            </a:pPr>
            <a:r>
              <a:rPr lang="en-US" b="1" dirty="0">
                <a:solidFill>
                  <a:prstClr val="black"/>
                </a:solidFill>
              </a:rPr>
              <a:t>(to the SERVANT) Go and tell your mistress to strike the bell when my drink is ready. Get yourself to bed.</a:t>
            </a:r>
          </a:p>
        </p:txBody>
      </p:sp>
    </p:spTree>
    <p:extLst>
      <p:ext uri="{BB962C8B-B14F-4D97-AF65-F5344CB8AC3E}">
        <p14:creationId xmlns:p14="http://schemas.microsoft.com/office/powerpoint/2010/main" val="2458197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 Favorit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3268</TotalTime>
  <Words>5568</Words>
  <Application>Microsoft Office PowerPoint</Application>
  <PresentationFormat>Widescreen</PresentationFormat>
  <Paragraphs>1134</Paragraphs>
  <Slides>65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65</vt:i4>
      </vt:variant>
    </vt:vector>
  </HeadingPairs>
  <TitlesOfParts>
    <vt:vector size="74" baseType="lpstr">
      <vt:lpstr>Arial</vt:lpstr>
      <vt:lpstr>Blackadder ITC</vt:lpstr>
      <vt:lpstr>Calibri</vt:lpstr>
      <vt:lpstr>Century Gothic</vt:lpstr>
      <vt:lpstr>Courier New</vt:lpstr>
      <vt:lpstr>inherit</vt:lpstr>
      <vt:lpstr>Lucida Grande</vt:lpstr>
      <vt:lpstr>Palatino Linotype</vt:lpstr>
      <vt:lpstr>My Favorite Theme</vt:lpstr>
      <vt:lpstr>The Tragedy  of  Macbeth</vt:lpstr>
      <vt:lpstr>Act  Two       Scene One</vt:lpstr>
      <vt:lpstr>Casting Call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  Two       Scene Two</vt:lpstr>
      <vt:lpstr>Casting Call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  Two       Scene Three</vt:lpstr>
      <vt:lpstr>Casting Call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  Two       Scene Four</vt:lpstr>
      <vt:lpstr>Casting Call</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Tragedy  of  Macbeth</dc:title>
  <dc:creator>John</dc:creator>
  <cp:lastModifiedBy>John Brewer</cp:lastModifiedBy>
  <cp:revision>27</cp:revision>
  <dcterms:created xsi:type="dcterms:W3CDTF">2013-04-22T20:57:26Z</dcterms:created>
  <dcterms:modified xsi:type="dcterms:W3CDTF">2015-03-18T14:15:50Z</dcterms:modified>
</cp:coreProperties>
</file>