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300" r:id="rId27"/>
    <p:sldId id="301" r:id="rId28"/>
    <p:sldId id="272" r:id="rId29"/>
    <p:sldId id="273" r:id="rId30"/>
    <p:sldId id="27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My Last Lecture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 Justin salmon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96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School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62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School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55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School Teachers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56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School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24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School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91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School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44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School Teachers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46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56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Brick Walls (Struggles)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41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(How I overcame struggles)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5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Childhood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21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5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 music and 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8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Hobbies and 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20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 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99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31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04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592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038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 am “Insert your Path here”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233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Farewell message to Seniors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0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68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or message to incoming Juniors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9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 Books as a kid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6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School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36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74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81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Teachers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07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School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32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</TotalTime>
  <Words>105</Words>
  <Application>Microsoft Office PowerPoint</Application>
  <PresentationFormat>Widescreen</PresentationFormat>
  <Paragraphs>31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Century Gothic</vt:lpstr>
      <vt:lpstr>Wingdings 3</vt:lpstr>
      <vt:lpstr>Ion Boardroom</vt:lpstr>
      <vt:lpstr>My Last Lecture </vt:lpstr>
      <vt:lpstr>Early Childhood</vt:lpstr>
      <vt:lpstr>Family</vt:lpstr>
      <vt:lpstr>Favorite Books as a kid</vt:lpstr>
      <vt:lpstr>Elementary School Years</vt:lpstr>
      <vt:lpstr>Elementary Building</vt:lpstr>
      <vt:lpstr>Elementary Friends</vt:lpstr>
      <vt:lpstr>Elementary Teachers </vt:lpstr>
      <vt:lpstr>Middle School Years</vt:lpstr>
      <vt:lpstr>Middle School Building</vt:lpstr>
      <vt:lpstr>Middle School Friends</vt:lpstr>
      <vt:lpstr>Middle School Teachers </vt:lpstr>
      <vt:lpstr>High School Years</vt:lpstr>
      <vt:lpstr>High School Building</vt:lpstr>
      <vt:lpstr>High School Friends</vt:lpstr>
      <vt:lpstr>High School Teachers </vt:lpstr>
      <vt:lpstr>Important Events</vt:lpstr>
      <vt:lpstr>Brick Walls (Struggles)</vt:lpstr>
      <vt:lpstr>Windows (How I overcame struggles)</vt:lpstr>
      <vt:lpstr>Best Memories</vt:lpstr>
      <vt:lpstr>Favorite music and reason</vt:lpstr>
      <vt:lpstr>Hobbies and reason</vt:lpstr>
      <vt:lpstr>Who I am</vt:lpstr>
      <vt:lpstr>Achievements</vt:lpstr>
      <vt:lpstr>Project Sample #1</vt:lpstr>
      <vt:lpstr>Project Sample #2</vt:lpstr>
      <vt:lpstr>Project Sample #3</vt:lpstr>
      <vt:lpstr>Why I am “Insert your Path here”</vt:lpstr>
      <vt:lpstr>Farewell message to Seniors</vt:lpstr>
      <vt:lpstr>Quote or message to incoming Juniors</vt:lpstr>
    </vt:vector>
  </TitlesOfParts>
  <Company>JCPS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Last Lecture </dc:title>
  <dc:creator>Justin Tyler Salmon</dc:creator>
  <cp:lastModifiedBy>Justin Tyler Salmon</cp:lastModifiedBy>
  <cp:revision>1</cp:revision>
  <dcterms:created xsi:type="dcterms:W3CDTF">2017-04-19T15:28:49Z</dcterms:created>
  <dcterms:modified xsi:type="dcterms:W3CDTF">2017-04-19T15:34:15Z</dcterms:modified>
</cp:coreProperties>
</file>